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comments/comment2.xml" ContentType="application/vnd.openxmlformats-officedocument.presentationml.comment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2"/>
  </p:notesMasterIdLst>
  <p:sldIdLst>
    <p:sldId id="263" r:id="rId3"/>
    <p:sldId id="262" r:id="rId4"/>
    <p:sldId id="260" r:id="rId5"/>
    <p:sldId id="256" r:id="rId6"/>
    <p:sldId id="257" r:id="rId7"/>
    <p:sldId id="264" r:id="rId8"/>
    <p:sldId id="258" r:id="rId9"/>
    <p:sldId id="259" r:id="rId10"/>
    <p:sldId id="265" r:id="rId11"/>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bilities_mikiko" initials="a" lastIdx="3" clrIdx="0">
    <p:extLst>
      <p:ext uri="{19B8F6BF-5375-455C-9EA6-DF929625EA0E}">
        <p15:presenceInfo xmlns:p15="http://schemas.microsoft.com/office/powerpoint/2012/main" userId="abilities_mikiko" providerId="None"/>
      </p:ext>
    </p:extLst>
  </p:cmAuthor>
  <p:cmAuthor id="2" name="辻 瑞恵" initials="辻" lastIdx="1" clrIdx="1">
    <p:extLst>
      <p:ext uri="{19B8F6BF-5375-455C-9EA6-DF929625EA0E}">
        <p15:presenceInfo xmlns:p15="http://schemas.microsoft.com/office/powerpoint/2012/main" userId="627291101b44da5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1464" autoAdjust="0"/>
  </p:normalViewPr>
  <p:slideViewPr>
    <p:cSldViewPr snapToGrid="0">
      <p:cViewPr varScale="1">
        <p:scale>
          <a:sx n="58" d="100"/>
          <a:sy n="58" d="100"/>
        </p:scale>
        <p:origin x="1574"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commentAuthors" Target="commentAuthor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0-29T13:49:52.288" idx="2">
    <p:pos x="4133" y="3876"/>
    <p:text/>
    <p:extLst>
      <p:ext uri="{C676402C-5697-4E1C-873F-D02D1690AC5C}">
        <p15:threadingInfo xmlns:p15="http://schemas.microsoft.com/office/powerpoint/2012/main" timeZoneBias="-540"/>
      </p:ext>
    </p:extLst>
  </p:cm>
  <p:cm authorId="2" dt="2021-10-29T21:36:51.453" idx="1">
    <p:pos x="4133" y="4012"/>
    <p:text/>
    <p:extLst>
      <p:ext uri="{C676402C-5697-4E1C-873F-D02D1690AC5C}">
        <p15:threadingInfo xmlns:p15="http://schemas.microsoft.com/office/powerpoint/2012/main" timeZoneBias="-540">
          <p15:parentCm authorId="1" idx="2"/>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10-29T13:49:52.288" idx="3">
    <p:pos x="244" y="2380"/>
    <p:text>アトリエハイヌ代表のまえだみゆきです。　
国内では漫画家。
海外では画家として活動しています。
変わった名刺をつくったので
ぜひぜひ名刺交換してください。
よろしくお願いします。</p:text>
    <p:extLst>
      <p:ext uri="{C676402C-5697-4E1C-873F-D02D1690AC5C}">
        <p15:threadingInfo xmlns:p15="http://schemas.microsoft.com/office/powerpoint/2012/main" timeZoneBias="-5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F89032-FFBE-48DA-BCDC-E19C563DB9AD}" type="datetimeFigureOut">
              <a:rPr kumimoji="1" lang="ja-JP" altLang="en-US" smtClean="0"/>
              <a:t>2021/11/4</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D051FD-FD92-4CB6-8B7B-9B083C59591E}" type="slidenum">
              <a:rPr kumimoji="1" lang="ja-JP" altLang="en-US" smtClean="0"/>
              <a:t>‹#›</a:t>
            </a:fld>
            <a:endParaRPr kumimoji="1" lang="ja-JP" altLang="en-US"/>
          </a:p>
        </p:txBody>
      </p:sp>
    </p:spTree>
    <p:extLst>
      <p:ext uri="{BB962C8B-B14F-4D97-AF65-F5344CB8AC3E}">
        <p14:creationId xmlns:p14="http://schemas.microsoft.com/office/powerpoint/2010/main" val="157125443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a:t>
            </a:r>
            <a:r>
              <a:rPr kumimoji="1" lang="en-US" altLang="ja-JP" dirty="0"/>
              <a:t>PR</a:t>
            </a:r>
            <a:r>
              <a:rPr kumimoji="1" lang="ja-JP" altLang="en-US" dirty="0"/>
              <a:t>＞</a:t>
            </a:r>
          </a:p>
          <a:p>
            <a:endParaRPr kumimoji="1" lang="ja-JP" altLang="en-US" dirty="0"/>
          </a:p>
          <a:p>
            <a:r>
              <a:rPr kumimoji="1" lang="ja-JP" altLang="en-US" dirty="0"/>
              <a:t>シンバイオシス株式会社は、長期安定可能なナノ</a:t>
            </a:r>
            <a:r>
              <a:rPr kumimoji="1" lang="en-US" altLang="ja-JP" dirty="0"/>
              <a:t>size</a:t>
            </a:r>
            <a:r>
              <a:rPr kumimoji="1" lang="ja-JP" altLang="en-US" dirty="0"/>
              <a:t>以下の泡を製造するを有しています。この技術を用い医療機関との連携のもと、 「腸内フロー ラ移植用の菌液」の溶媒として実用化しています。 腸内細菌たちの有用性が明らかになる中、ナノバブルを利用することで健康な人の菌たちを確実に生着させることが可能となりました。</a:t>
            </a:r>
            <a:br>
              <a:rPr kumimoji="1" lang="en-US" altLang="ja-JP" dirty="0"/>
            </a:br>
            <a:r>
              <a:rPr kumimoji="1" lang="ja-JP" altLang="en-US" dirty="0"/>
              <a:t>今年、神戸のポートアイランドに移転し、ナノバブルのさらなる活用に向けてさらなる発展を目指しています。</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3EF110-C099-4BB5-979A-C90DB96C238A}"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550203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入院から認知症、延命治療、葬儀の希望、デジタル遺品、仏壇、お墓まで</a:t>
            </a:r>
            <a:r>
              <a:rPr kumimoji="1" lang="en-US" altLang="ja-JP" dirty="0"/>
              <a:t>60</a:t>
            </a:r>
            <a:r>
              <a:rPr kumimoji="1" lang="ja-JP" altLang="en-US" dirty="0"/>
              <a:t>項目にチェック入れるだけ！複写式で</a:t>
            </a:r>
            <a:r>
              <a:rPr kumimoji="1" lang="en-US" altLang="ja-JP" dirty="0"/>
              <a:t>3</a:t>
            </a:r>
            <a:r>
              <a:rPr kumimoji="1" lang="ja-JP" altLang="en-US" dirty="0"/>
              <a:t>人に渡しておける、</a:t>
            </a:r>
            <a:r>
              <a:rPr lang="ja-JP" altLang="en-US" sz="1800" dirty="0">
                <a:effectLst/>
                <a:latin typeface="Meiryo UI" panose="020B0604030504040204" pitchFamily="50" charset="-128"/>
                <a:ea typeface="Meiryo UI" panose="020B0604030504040204" pitchFamily="50" charset="-128"/>
              </a:rPr>
              <a:t>シンプル・簡単・確実な終活ツールとして新聞</a:t>
            </a:r>
            <a:r>
              <a:rPr lang="en-US" altLang="ja-JP" sz="1800" dirty="0">
                <a:effectLst/>
                <a:latin typeface="Meiryo UI" panose="020B0604030504040204" pitchFamily="50" charset="-128"/>
                <a:ea typeface="Meiryo UI" panose="020B0604030504040204" pitchFamily="50" charset="-128"/>
              </a:rPr>
              <a:t>15</a:t>
            </a:r>
            <a:r>
              <a:rPr lang="ja-JP" altLang="en-US" sz="1800" dirty="0">
                <a:effectLst/>
                <a:latin typeface="Meiryo UI" panose="020B0604030504040204" pitchFamily="50" charset="-128"/>
                <a:ea typeface="Meiryo UI" panose="020B0604030504040204" pitchFamily="50" charset="-128"/>
              </a:rPr>
              <a:t>紙に取り上げていただいた、お昼休みに完成する、</a:t>
            </a:r>
            <a:r>
              <a:rPr lang="en-US" altLang="ja-JP" sz="1800" dirty="0">
                <a:effectLst/>
                <a:latin typeface="Meiryo UI" panose="020B0604030504040204" pitchFamily="50" charset="-128"/>
                <a:ea typeface="Meiryo UI" panose="020B0604030504040204" pitchFamily="50" charset="-128"/>
              </a:rPr>
              <a:t>『</a:t>
            </a:r>
            <a:r>
              <a:rPr lang="ja-JP" altLang="en-US" sz="1800" dirty="0">
                <a:effectLst/>
                <a:latin typeface="Meiryo UI" panose="020B0604030504040204" pitchFamily="50" charset="-128"/>
                <a:ea typeface="Meiryo UI" panose="020B0604030504040204" pitchFamily="50" charset="-128"/>
              </a:rPr>
              <a:t>ゆいごん白書</a:t>
            </a:r>
            <a:r>
              <a:rPr lang="en-US" altLang="ja-JP" sz="1800" dirty="0">
                <a:effectLst/>
                <a:latin typeface="Meiryo UI" panose="020B0604030504040204" pitchFamily="50" charset="-128"/>
                <a:ea typeface="Meiryo UI" panose="020B0604030504040204" pitchFamily="50" charset="-128"/>
              </a:rPr>
              <a:t>®』</a:t>
            </a:r>
            <a:r>
              <a:rPr lang="ja-JP" altLang="en-US" sz="1800" dirty="0">
                <a:effectLst/>
                <a:latin typeface="Meiryo UI" panose="020B0604030504040204" pitchFamily="50" charset="-128"/>
                <a:ea typeface="Meiryo UI" panose="020B0604030504040204" pitchFamily="50" charset="-128"/>
              </a:rPr>
              <a:t>を企画・制作・販売。さらに作成講座、認定講師養成講座も行っている株式会社はっぴぃ</a:t>
            </a:r>
            <a:r>
              <a:rPr lang="en-US" altLang="ja-JP" sz="1800" dirty="0">
                <a:effectLst/>
                <a:latin typeface="Meiryo UI" panose="020B0604030504040204" pitchFamily="50" charset="-128"/>
                <a:ea typeface="Meiryo UI" panose="020B0604030504040204" pitchFamily="50" charset="-128"/>
              </a:rPr>
              <a:t>and</a:t>
            </a:r>
            <a:r>
              <a:rPr lang="ja-JP" altLang="en-US" sz="1800" dirty="0">
                <a:effectLst/>
                <a:latin typeface="Meiryo UI" panose="020B0604030504040204" pitchFamily="50" charset="-128"/>
                <a:ea typeface="Meiryo UI" panose="020B0604030504040204" pitchFamily="50" charset="-128"/>
              </a:rPr>
              <a:t>プロジェクトの辻　瑞恵です。ミッションである</a:t>
            </a:r>
            <a:r>
              <a:rPr lang="en-US" altLang="ja-JP" sz="1800" dirty="0">
                <a:effectLst/>
                <a:latin typeface="Meiryo UI" panose="020B0604030504040204" pitchFamily="50" charset="-128"/>
                <a:ea typeface="Meiryo UI" panose="020B0604030504040204" pitchFamily="50" charset="-128"/>
              </a:rPr>
              <a:t>【『</a:t>
            </a:r>
            <a:r>
              <a:rPr lang="ja-JP" altLang="en-US" sz="1800" dirty="0">
                <a:effectLst/>
                <a:latin typeface="Meiryo UI" panose="020B0604030504040204" pitchFamily="50" charset="-128"/>
                <a:ea typeface="Meiryo UI" panose="020B0604030504040204" pitchFamily="50" charset="-128"/>
              </a:rPr>
              <a:t>ゆいごん白書</a:t>
            </a:r>
            <a:r>
              <a:rPr lang="en-US" altLang="ja-JP" sz="1800" dirty="0">
                <a:effectLst/>
                <a:latin typeface="Meiryo UI" panose="020B0604030504040204" pitchFamily="50" charset="-128"/>
                <a:ea typeface="Meiryo UI" panose="020B0604030504040204" pitchFamily="50" charset="-128"/>
              </a:rPr>
              <a:t>®』</a:t>
            </a:r>
            <a:r>
              <a:rPr lang="ja-JP" altLang="en-US" sz="1800" dirty="0">
                <a:effectLst/>
                <a:latin typeface="Meiryo UI" panose="020B0604030504040204" pitchFamily="50" charset="-128"/>
                <a:ea typeface="Meiryo UI" panose="020B0604030504040204" pitchFamily="50" charset="-128"/>
              </a:rPr>
              <a:t>を国家プロジェクトに、そして世界へ</a:t>
            </a:r>
            <a:r>
              <a:rPr lang="en-US" altLang="ja-JP" sz="1800" dirty="0">
                <a:effectLst/>
                <a:latin typeface="Meiryo UI" panose="020B0604030504040204" pitchFamily="50" charset="-128"/>
                <a:ea typeface="Meiryo UI" panose="020B0604030504040204" pitchFamily="50" charset="-128"/>
              </a:rPr>
              <a:t>】</a:t>
            </a:r>
            <a:r>
              <a:rPr lang="ja-JP" altLang="en-US" sz="1800" dirty="0">
                <a:effectLst/>
                <a:latin typeface="Meiryo UI" panose="020B0604030504040204" pitchFamily="50" charset="-128"/>
                <a:ea typeface="Meiryo UI" panose="020B0604030504040204" pitchFamily="50" charset="-128"/>
              </a:rPr>
              <a:t>をに向かって頑張っています。「もしもの時に家族に迷惑をかけたくない！」という方はぜひ一度、受講ください。お待ちしています。</a:t>
            </a:r>
            <a:endParaRPr lang="ja-JP" altLang="en-US" sz="1800" dirty="0">
              <a:effectLst/>
              <a:latin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BA3488-0A1C-48E9-9AE1-8BACF16A6B15}"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970741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アトリエハイヌ代表のまえだみゆきです。　</a:t>
            </a:r>
          </a:p>
          <a:p>
            <a:endParaRPr kumimoji="1" lang="ja-JP" altLang="en-US" dirty="0"/>
          </a:p>
          <a:p>
            <a:r>
              <a:rPr kumimoji="1" lang="ja-JP" altLang="en-US" dirty="0"/>
              <a:t>国内では漫画家。</a:t>
            </a:r>
          </a:p>
          <a:p>
            <a:r>
              <a:rPr kumimoji="1" lang="ja-JP" altLang="en-US" dirty="0"/>
              <a:t>海外では画家として活動しています。</a:t>
            </a:r>
          </a:p>
          <a:p>
            <a:endParaRPr kumimoji="1" lang="ja-JP" altLang="en-US" dirty="0"/>
          </a:p>
          <a:p>
            <a:r>
              <a:rPr kumimoji="1" lang="ja-JP" altLang="en-US" dirty="0"/>
              <a:t>変わった名刺をつくったので</a:t>
            </a:r>
          </a:p>
          <a:p>
            <a:r>
              <a:rPr kumimoji="1" lang="ja-JP" altLang="en-US" dirty="0"/>
              <a:t>ぜひぜひ名刺交換してください。</a:t>
            </a:r>
          </a:p>
          <a:p>
            <a:r>
              <a:rPr kumimoji="1" lang="ja-JP" altLang="en-US" dirty="0"/>
              <a:t>よろしくお願いします。</a:t>
            </a:r>
          </a:p>
        </p:txBody>
      </p:sp>
      <p:sp>
        <p:nvSpPr>
          <p:cNvPr id="4" name="スライド番号プレースホルダー 3"/>
          <p:cNvSpPr>
            <a:spLocks noGrp="1"/>
          </p:cNvSpPr>
          <p:nvPr>
            <p:ph type="sldNum" sz="quarter" idx="5"/>
          </p:nvPr>
        </p:nvSpPr>
        <p:spPr/>
        <p:txBody>
          <a:bodyPr/>
          <a:lstStyle/>
          <a:p>
            <a:fld id="{D2D051FD-FD92-4CB6-8B7B-9B083C59591E}" type="slidenum">
              <a:rPr kumimoji="1" lang="ja-JP" altLang="en-US" smtClean="0"/>
              <a:t>8</a:t>
            </a:fld>
            <a:endParaRPr kumimoji="1" lang="ja-JP" altLang="en-US"/>
          </a:p>
        </p:txBody>
      </p:sp>
    </p:spTree>
    <p:extLst>
      <p:ext uri="{BB962C8B-B14F-4D97-AF65-F5344CB8AC3E}">
        <p14:creationId xmlns:p14="http://schemas.microsoft.com/office/powerpoint/2010/main" val="1358386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kumimoji="1" lang="ja-JP" altLang="en-US" dirty="0"/>
              <a:t>初めまして</a:t>
            </a:r>
          </a:p>
          <a:p>
            <a:r>
              <a:rPr kumimoji="1" lang="ja-JP" altLang="en-US" dirty="0"/>
              <a:t>お絵かきムービークリエーターの若林とも子です</a:t>
            </a:r>
          </a:p>
          <a:p>
            <a:r>
              <a:rPr kumimoji="1" lang="ja-JP" altLang="en-US" dirty="0"/>
              <a:t>お絵かきムービーとは、主にホワイトボードを使ったアニメーションです。</a:t>
            </a:r>
          </a:p>
          <a:p>
            <a:endParaRPr kumimoji="1" lang="ja-JP" altLang="en-US" dirty="0"/>
          </a:p>
          <a:p>
            <a:r>
              <a:rPr kumimoji="1" lang="ja-JP" altLang="en-US" dirty="0"/>
              <a:t>見た方から、会う前から</a:t>
            </a:r>
            <a:r>
              <a:rPr kumimoji="1" lang="en-US" altLang="ja-JP" dirty="0"/>
              <a:t>『</a:t>
            </a:r>
            <a:r>
              <a:rPr kumimoji="1" lang="ja-JP" altLang="en-US" dirty="0"/>
              <a:t>あなたのファンでした</a:t>
            </a:r>
            <a:r>
              <a:rPr kumimoji="1" lang="en-US" altLang="ja-JP" dirty="0"/>
              <a:t>』</a:t>
            </a:r>
            <a:r>
              <a:rPr kumimoji="1" lang="ja-JP" altLang="en-US" dirty="0"/>
              <a:t>と言われて、自然に商品、サービスが売れていく。お絵かきムービーで、あなたの魅力、実績、経験をブランディングすると、こんなことが本当に起こります。</a:t>
            </a:r>
          </a:p>
          <a:p>
            <a:endParaRPr kumimoji="1" lang="ja-JP" altLang="en-US" dirty="0"/>
          </a:p>
          <a:p>
            <a:r>
              <a:rPr kumimoji="1" lang="ja-JP" altLang="en-US" dirty="0"/>
              <a:t>なぜなら、お絵描きムービーは短い映画のようなものだからです。</a:t>
            </a:r>
          </a:p>
          <a:p>
            <a:r>
              <a:rPr kumimoji="1" lang="ja-JP" altLang="en-US" dirty="0"/>
              <a:t>あなたの人生をしっかり聞き取り、あなたが主人公のストーリーを作ります。</a:t>
            </a:r>
          </a:p>
          <a:p>
            <a:r>
              <a:rPr kumimoji="1" lang="ja-JP" altLang="en-US" dirty="0"/>
              <a:t>映画を見終わった時には、主人公を好きになっていますよね</a:t>
            </a:r>
          </a:p>
          <a:p>
            <a:r>
              <a:rPr kumimoji="1" lang="ja-JP" altLang="en-US" dirty="0"/>
              <a:t>それがあなたにも起こります。</a:t>
            </a:r>
          </a:p>
          <a:p>
            <a:endParaRPr kumimoji="1" lang="ja-JP" altLang="en-US" dirty="0"/>
          </a:p>
          <a:p>
            <a:r>
              <a:rPr kumimoji="1" lang="ja-JP" altLang="en-US" dirty="0"/>
              <a:t>お絵描きムービーは、１分間の短いメッセージから</a:t>
            </a:r>
            <a:r>
              <a:rPr kumimoji="1" lang="en-US" altLang="ja-JP" dirty="0"/>
              <a:t>10</a:t>
            </a:r>
            <a:r>
              <a:rPr kumimoji="1" lang="ja-JP" altLang="en-US" dirty="0"/>
              <a:t>分間の人生ストーリーまで伝えたい内容によって様々な用途でお使い頂けます</a:t>
            </a:r>
          </a:p>
        </p:txBody>
      </p:sp>
    </p:spTree>
    <p:extLst>
      <p:ext uri="{BB962C8B-B14F-4D97-AF65-F5344CB8AC3E}">
        <p14:creationId xmlns:p14="http://schemas.microsoft.com/office/powerpoint/2010/main" val="1466058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17461C-E88A-4C58-8E2F-F056B88A785F}"/>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5F845760-D8C3-46BD-B038-0522D02CC8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0A528400-E199-4ABE-8EA7-371B8E923AC9}"/>
              </a:ext>
            </a:extLst>
          </p:cNvPr>
          <p:cNvSpPr>
            <a:spLocks noGrp="1"/>
          </p:cNvSpPr>
          <p:nvPr>
            <p:ph type="dt" sz="half" idx="10"/>
          </p:nvPr>
        </p:nvSpPr>
        <p:spPr/>
        <p:txBody>
          <a:bodyPr/>
          <a:lstStyle/>
          <a:p>
            <a:fld id="{237F7553-01B0-438E-9E32-0CB8CDBB0462}" type="datetimeFigureOut">
              <a:rPr kumimoji="1" lang="ja-JP" altLang="en-US" smtClean="0"/>
              <a:t>2021/11/4</a:t>
            </a:fld>
            <a:endParaRPr kumimoji="1" lang="ja-JP" altLang="en-US"/>
          </a:p>
        </p:txBody>
      </p:sp>
      <p:sp>
        <p:nvSpPr>
          <p:cNvPr id="5" name="フッター プレースホルダー 4">
            <a:extLst>
              <a:ext uri="{FF2B5EF4-FFF2-40B4-BE49-F238E27FC236}">
                <a16:creationId xmlns:a16="http://schemas.microsoft.com/office/drawing/2014/main" id="{01E7463E-7795-45CF-9EFE-98BC1CA3C67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1D2D2D0-FF76-40C3-BFFC-0C52461F65D5}"/>
              </a:ext>
            </a:extLst>
          </p:cNvPr>
          <p:cNvSpPr>
            <a:spLocks noGrp="1"/>
          </p:cNvSpPr>
          <p:nvPr>
            <p:ph type="sldNum" sz="quarter" idx="12"/>
          </p:nvPr>
        </p:nvSpPr>
        <p:spPr/>
        <p:txBody>
          <a:bodyPr/>
          <a:lstStyle/>
          <a:p>
            <a:fld id="{82920C9A-62A9-44BE-8221-045DC4C7C784}" type="slidenum">
              <a:rPr kumimoji="1" lang="ja-JP" altLang="en-US" smtClean="0"/>
              <a:t>‹#›</a:t>
            </a:fld>
            <a:endParaRPr kumimoji="1" lang="ja-JP" altLang="en-US"/>
          </a:p>
        </p:txBody>
      </p:sp>
    </p:spTree>
    <p:extLst>
      <p:ext uri="{BB962C8B-B14F-4D97-AF65-F5344CB8AC3E}">
        <p14:creationId xmlns:p14="http://schemas.microsoft.com/office/powerpoint/2010/main" val="2130781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6C9852-D60A-4DF1-A258-DA8AD66B0BE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3DFE6F9-B297-4024-AF2B-F95215253114}"/>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B1402CE-AD32-4C71-A9B7-27DC97BAB13B}"/>
              </a:ext>
            </a:extLst>
          </p:cNvPr>
          <p:cNvSpPr>
            <a:spLocks noGrp="1"/>
          </p:cNvSpPr>
          <p:nvPr>
            <p:ph type="dt" sz="half" idx="10"/>
          </p:nvPr>
        </p:nvSpPr>
        <p:spPr/>
        <p:txBody>
          <a:bodyPr/>
          <a:lstStyle/>
          <a:p>
            <a:fld id="{237F7553-01B0-438E-9E32-0CB8CDBB0462}" type="datetimeFigureOut">
              <a:rPr kumimoji="1" lang="ja-JP" altLang="en-US" smtClean="0"/>
              <a:t>2021/11/4</a:t>
            </a:fld>
            <a:endParaRPr kumimoji="1" lang="ja-JP" altLang="en-US"/>
          </a:p>
        </p:txBody>
      </p:sp>
      <p:sp>
        <p:nvSpPr>
          <p:cNvPr id="5" name="フッター プレースホルダー 4">
            <a:extLst>
              <a:ext uri="{FF2B5EF4-FFF2-40B4-BE49-F238E27FC236}">
                <a16:creationId xmlns:a16="http://schemas.microsoft.com/office/drawing/2014/main" id="{F3D6ECD4-3319-4A5B-B118-5BC993EEF15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006AD90-D5B6-47F1-803A-8C85D1D66D48}"/>
              </a:ext>
            </a:extLst>
          </p:cNvPr>
          <p:cNvSpPr>
            <a:spLocks noGrp="1"/>
          </p:cNvSpPr>
          <p:nvPr>
            <p:ph type="sldNum" sz="quarter" idx="12"/>
          </p:nvPr>
        </p:nvSpPr>
        <p:spPr/>
        <p:txBody>
          <a:bodyPr/>
          <a:lstStyle/>
          <a:p>
            <a:fld id="{82920C9A-62A9-44BE-8221-045DC4C7C784}" type="slidenum">
              <a:rPr kumimoji="1" lang="ja-JP" altLang="en-US" smtClean="0"/>
              <a:t>‹#›</a:t>
            </a:fld>
            <a:endParaRPr kumimoji="1" lang="ja-JP" altLang="en-US"/>
          </a:p>
        </p:txBody>
      </p:sp>
    </p:spTree>
    <p:extLst>
      <p:ext uri="{BB962C8B-B14F-4D97-AF65-F5344CB8AC3E}">
        <p14:creationId xmlns:p14="http://schemas.microsoft.com/office/powerpoint/2010/main" val="1127765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B6F06117-45D5-4B8A-8F7D-2F3BC26D9442}"/>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0967012-D127-4B78-A37F-2E0AF9439F8E}"/>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1E8E556-CC52-4C53-8767-7336B43E2D90}"/>
              </a:ext>
            </a:extLst>
          </p:cNvPr>
          <p:cNvSpPr>
            <a:spLocks noGrp="1"/>
          </p:cNvSpPr>
          <p:nvPr>
            <p:ph type="dt" sz="half" idx="10"/>
          </p:nvPr>
        </p:nvSpPr>
        <p:spPr/>
        <p:txBody>
          <a:bodyPr/>
          <a:lstStyle/>
          <a:p>
            <a:fld id="{237F7553-01B0-438E-9E32-0CB8CDBB0462}" type="datetimeFigureOut">
              <a:rPr kumimoji="1" lang="ja-JP" altLang="en-US" smtClean="0"/>
              <a:t>2021/11/4</a:t>
            </a:fld>
            <a:endParaRPr kumimoji="1" lang="ja-JP" altLang="en-US"/>
          </a:p>
        </p:txBody>
      </p:sp>
      <p:sp>
        <p:nvSpPr>
          <p:cNvPr id="5" name="フッター プレースホルダー 4">
            <a:extLst>
              <a:ext uri="{FF2B5EF4-FFF2-40B4-BE49-F238E27FC236}">
                <a16:creationId xmlns:a16="http://schemas.microsoft.com/office/drawing/2014/main" id="{C04075E0-FF89-464F-8988-0B6B3E71F05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E428A19-AA4F-4A21-894B-BF2AE6393691}"/>
              </a:ext>
            </a:extLst>
          </p:cNvPr>
          <p:cNvSpPr>
            <a:spLocks noGrp="1"/>
          </p:cNvSpPr>
          <p:nvPr>
            <p:ph type="sldNum" sz="quarter" idx="12"/>
          </p:nvPr>
        </p:nvSpPr>
        <p:spPr/>
        <p:txBody>
          <a:bodyPr/>
          <a:lstStyle/>
          <a:p>
            <a:fld id="{82920C9A-62A9-44BE-8221-045DC4C7C784}" type="slidenum">
              <a:rPr kumimoji="1" lang="ja-JP" altLang="en-US" smtClean="0"/>
              <a:t>‹#›</a:t>
            </a:fld>
            <a:endParaRPr kumimoji="1" lang="ja-JP" altLang="en-US"/>
          </a:p>
        </p:txBody>
      </p:sp>
    </p:spTree>
    <p:extLst>
      <p:ext uri="{BB962C8B-B14F-4D97-AF65-F5344CB8AC3E}">
        <p14:creationId xmlns:p14="http://schemas.microsoft.com/office/powerpoint/2010/main" val="1429754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11" name="タイトルテキスト"/>
          <p:cNvSpPr txBox="1">
            <a:spLocks noGrp="1"/>
          </p:cNvSpPr>
          <p:nvPr>
            <p:ph type="title"/>
          </p:nvPr>
        </p:nvSpPr>
        <p:spPr>
          <a:xfrm>
            <a:off x="1524000" y="1122362"/>
            <a:ext cx="9144000" cy="2387601"/>
          </a:xfrm>
          <a:prstGeom prst="rect">
            <a:avLst/>
          </a:prstGeom>
        </p:spPr>
        <p:txBody>
          <a:bodyPr anchor="b"/>
          <a:lstStyle>
            <a:lvl1pPr algn="ctr">
              <a:defRPr sz="6000"/>
            </a:lvl1pPr>
          </a:lstStyle>
          <a:p>
            <a:r>
              <a:t>タイトルテキスト</a:t>
            </a:r>
          </a:p>
        </p:txBody>
      </p:sp>
      <p:sp>
        <p:nvSpPr>
          <p:cNvPr id="12" name="本文レベル1…"/>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本文レベル1</a:t>
            </a:r>
          </a:p>
          <a:p>
            <a:pPr lvl="1"/>
            <a:r>
              <a:t>本文レベル2</a:t>
            </a:r>
          </a:p>
          <a:p>
            <a:pPr lvl="2"/>
            <a:r>
              <a:t>本文レベル3</a:t>
            </a:r>
          </a:p>
          <a:p>
            <a:pPr lvl="3"/>
            <a:r>
              <a:t>本文レベル4</a:t>
            </a:r>
          </a:p>
          <a:p>
            <a:pPr lvl="4"/>
            <a:r>
              <a:t>本文レベル5</a:t>
            </a:r>
          </a:p>
        </p:txBody>
      </p:sp>
      <p:sp>
        <p:nvSpPr>
          <p:cNvPr id="13"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2459047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タイトルとコンテンツ">
    <p:spTree>
      <p:nvGrpSpPr>
        <p:cNvPr id="1" name=""/>
        <p:cNvGrpSpPr/>
        <p:nvPr/>
      </p:nvGrpSpPr>
      <p:grpSpPr>
        <a:xfrm>
          <a:off x="0" y="0"/>
          <a:ext cx="0" cy="0"/>
          <a:chOff x="0" y="0"/>
          <a:chExt cx="0" cy="0"/>
        </a:xfrm>
      </p:grpSpPr>
      <p:sp>
        <p:nvSpPr>
          <p:cNvPr id="20" name="タイトルテキスト"/>
          <p:cNvSpPr txBox="1">
            <a:spLocks noGrp="1"/>
          </p:cNvSpPr>
          <p:nvPr>
            <p:ph type="title"/>
          </p:nvPr>
        </p:nvSpPr>
        <p:spPr>
          <a:prstGeom prst="rect">
            <a:avLst/>
          </a:prstGeom>
        </p:spPr>
        <p:txBody>
          <a:bodyPr/>
          <a:lstStyle/>
          <a:p>
            <a:r>
              <a:t>タイトルテキスト</a:t>
            </a:r>
          </a:p>
        </p:txBody>
      </p:sp>
      <p:sp>
        <p:nvSpPr>
          <p:cNvPr id="21" name="本文レベル1…"/>
          <p:cNvSpPr txBox="1">
            <a:spLocks noGrp="1"/>
          </p:cNvSpPr>
          <p:nvPr>
            <p:ph type="body" idx="1"/>
          </p:nvPr>
        </p:nvSpPr>
        <p:spPr>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22"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0200953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セクション見出し">
    <p:spTree>
      <p:nvGrpSpPr>
        <p:cNvPr id="1" name=""/>
        <p:cNvGrpSpPr/>
        <p:nvPr/>
      </p:nvGrpSpPr>
      <p:grpSpPr>
        <a:xfrm>
          <a:off x="0" y="0"/>
          <a:ext cx="0" cy="0"/>
          <a:chOff x="0" y="0"/>
          <a:chExt cx="0" cy="0"/>
        </a:xfrm>
      </p:grpSpPr>
      <p:sp>
        <p:nvSpPr>
          <p:cNvPr id="29" name="タイトルテキスト"/>
          <p:cNvSpPr txBox="1">
            <a:spLocks noGrp="1"/>
          </p:cNvSpPr>
          <p:nvPr>
            <p:ph type="title"/>
          </p:nvPr>
        </p:nvSpPr>
        <p:spPr>
          <a:xfrm>
            <a:off x="831850" y="1709738"/>
            <a:ext cx="10515600" cy="2852737"/>
          </a:xfrm>
          <a:prstGeom prst="rect">
            <a:avLst/>
          </a:prstGeom>
        </p:spPr>
        <p:txBody>
          <a:bodyPr anchor="b"/>
          <a:lstStyle>
            <a:lvl1pPr>
              <a:defRPr sz="6000"/>
            </a:lvl1pPr>
          </a:lstStyle>
          <a:p>
            <a:r>
              <a:t>タイトルテキスト</a:t>
            </a:r>
          </a:p>
        </p:txBody>
      </p:sp>
      <p:sp>
        <p:nvSpPr>
          <p:cNvPr id="30" name="本文レベル1…"/>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本文レベル1</a:t>
            </a:r>
          </a:p>
          <a:p>
            <a:pPr lvl="1"/>
            <a:r>
              <a:t>本文レベル2</a:t>
            </a:r>
          </a:p>
          <a:p>
            <a:pPr lvl="2"/>
            <a:r>
              <a:t>本文レベル3</a:t>
            </a:r>
          </a:p>
          <a:p>
            <a:pPr lvl="3"/>
            <a:r>
              <a:t>本文レベル4</a:t>
            </a:r>
          </a:p>
          <a:p>
            <a:pPr lvl="4"/>
            <a:r>
              <a:t>本文レベル5</a:t>
            </a:r>
          </a:p>
        </p:txBody>
      </p:sp>
      <p:sp>
        <p:nvSpPr>
          <p:cNvPr id="31"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7157764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2 つのコンテンツ">
    <p:spTree>
      <p:nvGrpSpPr>
        <p:cNvPr id="1" name=""/>
        <p:cNvGrpSpPr/>
        <p:nvPr/>
      </p:nvGrpSpPr>
      <p:grpSpPr>
        <a:xfrm>
          <a:off x="0" y="0"/>
          <a:ext cx="0" cy="0"/>
          <a:chOff x="0" y="0"/>
          <a:chExt cx="0" cy="0"/>
        </a:xfrm>
      </p:grpSpPr>
      <p:sp>
        <p:nvSpPr>
          <p:cNvPr id="38" name="タイトルテキスト"/>
          <p:cNvSpPr txBox="1">
            <a:spLocks noGrp="1"/>
          </p:cNvSpPr>
          <p:nvPr>
            <p:ph type="title"/>
          </p:nvPr>
        </p:nvSpPr>
        <p:spPr>
          <a:prstGeom prst="rect">
            <a:avLst/>
          </a:prstGeom>
        </p:spPr>
        <p:txBody>
          <a:bodyPr/>
          <a:lstStyle/>
          <a:p>
            <a:r>
              <a:t>タイトルテキスト</a:t>
            </a:r>
          </a:p>
        </p:txBody>
      </p:sp>
      <p:sp>
        <p:nvSpPr>
          <p:cNvPr id="39" name="本文レベル1…"/>
          <p:cNvSpPr txBox="1">
            <a:spLocks noGrp="1"/>
          </p:cNvSpPr>
          <p:nvPr>
            <p:ph type="body" sz="half" idx="1"/>
          </p:nvPr>
        </p:nvSpPr>
        <p:spPr>
          <a:xfrm>
            <a:off x="838200" y="1825625"/>
            <a:ext cx="5181600" cy="4351338"/>
          </a:xfrm>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40"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1340932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比較">
    <p:spTree>
      <p:nvGrpSpPr>
        <p:cNvPr id="1" name=""/>
        <p:cNvGrpSpPr/>
        <p:nvPr/>
      </p:nvGrpSpPr>
      <p:grpSpPr>
        <a:xfrm>
          <a:off x="0" y="0"/>
          <a:ext cx="0" cy="0"/>
          <a:chOff x="0" y="0"/>
          <a:chExt cx="0" cy="0"/>
        </a:xfrm>
      </p:grpSpPr>
      <p:sp>
        <p:nvSpPr>
          <p:cNvPr id="47" name="タイトルテキスト"/>
          <p:cNvSpPr txBox="1">
            <a:spLocks noGrp="1"/>
          </p:cNvSpPr>
          <p:nvPr>
            <p:ph type="title"/>
          </p:nvPr>
        </p:nvSpPr>
        <p:spPr>
          <a:xfrm>
            <a:off x="839787" y="365125"/>
            <a:ext cx="10515601" cy="1325563"/>
          </a:xfrm>
          <a:prstGeom prst="rect">
            <a:avLst/>
          </a:prstGeom>
        </p:spPr>
        <p:txBody>
          <a:bodyPr/>
          <a:lstStyle/>
          <a:p>
            <a:r>
              <a:t>タイトルテキスト</a:t>
            </a:r>
          </a:p>
        </p:txBody>
      </p:sp>
      <p:sp>
        <p:nvSpPr>
          <p:cNvPr id="48" name="本文レベル1…"/>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本文レベル1</a:t>
            </a:r>
          </a:p>
          <a:p>
            <a:pPr lvl="1"/>
            <a:r>
              <a:t>本文レベル2</a:t>
            </a:r>
          </a:p>
          <a:p>
            <a:pPr lvl="2"/>
            <a:r>
              <a:t>本文レベル3</a:t>
            </a:r>
          </a:p>
          <a:p>
            <a:pPr lvl="3"/>
            <a:r>
              <a:t>本文レベル4</a:t>
            </a:r>
          </a:p>
          <a:p>
            <a:pPr lvl="4"/>
            <a:r>
              <a:t>本文レベル5</a:t>
            </a:r>
          </a:p>
        </p:txBody>
      </p:sp>
      <p:sp>
        <p:nvSpPr>
          <p:cNvPr id="49" name="テキスト プレースホルダー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22647639"/>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タイトルのみ">
    <p:spTree>
      <p:nvGrpSpPr>
        <p:cNvPr id="1" name=""/>
        <p:cNvGrpSpPr/>
        <p:nvPr/>
      </p:nvGrpSpPr>
      <p:grpSpPr>
        <a:xfrm>
          <a:off x="0" y="0"/>
          <a:ext cx="0" cy="0"/>
          <a:chOff x="0" y="0"/>
          <a:chExt cx="0" cy="0"/>
        </a:xfrm>
      </p:grpSpPr>
      <p:sp>
        <p:nvSpPr>
          <p:cNvPr id="57" name="タイトルテキスト"/>
          <p:cNvSpPr txBox="1">
            <a:spLocks noGrp="1"/>
          </p:cNvSpPr>
          <p:nvPr>
            <p:ph type="title"/>
          </p:nvPr>
        </p:nvSpPr>
        <p:spPr>
          <a:prstGeom prst="rect">
            <a:avLst/>
          </a:prstGeom>
        </p:spPr>
        <p:txBody>
          <a:bodyPr/>
          <a:lstStyle/>
          <a:p>
            <a:r>
              <a:t>タイトルテキスト</a:t>
            </a:r>
          </a:p>
        </p:txBody>
      </p:sp>
      <p:sp>
        <p:nvSpPr>
          <p:cNvPr id="58"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07411681"/>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白紙">
    <p:spTree>
      <p:nvGrpSpPr>
        <p:cNvPr id="1" name=""/>
        <p:cNvGrpSpPr/>
        <p:nvPr/>
      </p:nvGrpSpPr>
      <p:grpSpPr>
        <a:xfrm>
          <a:off x="0" y="0"/>
          <a:ext cx="0" cy="0"/>
          <a:chOff x="0" y="0"/>
          <a:chExt cx="0" cy="0"/>
        </a:xfrm>
      </p:grpSpPr>
      <p:sp>
        <p:nvSpPr>
          <p:cNvPr id="65"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87408548"/>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タイトル付きのコンテンツ">
    <p:spTree>
      <p:nvGrpSpPr>
        <p:cNvPr id="1" name=""/>
        <p:cNvGrpSpPr/>
        <p:nvPr/>
      </p:nvGrpSpPr>
      <p:grpSpPr>
        <a:xfrm>
          <a:off x="0" y="0"/>
          <a:ext cx="0" cy="0"/>
          <a:chOff x="0" y="0"/>
          <a:chExt cx="0" cy="0"/>
        </a:xfrm>
      </p:grpSpPr>
      <p:sp>
        <p:nvSpPr>
          <p:cNvPr id="72" name="タイトルテキスト"/>
          <p:cNvSpPr txBox="1">
            <a:spLocks noGrp="1"/>
          </p:cNvSpPr>
          <p:nvPr>
            <p:ph type="title"/>
          </p:nvPr>
        </p:nvSpPr>
        <p:spPr>
          <a:xfrm>
            <a:off x="839787" y="457200"/>
            <a:ext cx="3932239" cy="1600200"/>
          </a:xfrm>
          <a:prstGeom prst="rect">
            <a:avLst/>
          </a:prstGeom>
        </p:spPr>
        <p:txBody>
          <a:bodyPr anchor="b"/>
          <a:lstStyle>
            <a:lvl1pPr>
              <a:defRPr sz="3200"/>
            </a:lvl1pPr>
          </a:lstStyle>
          <a:p>
            <a:r>
              <a:t>タイトルテキスト</a:t>
            </a:r>
          </a:p>
        </p:txBody>
      </p:sp>
      <p:sp>
        <p:nvSpPr>
          <p:cNvPr id="73" name="本文レベル1…"/>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本文レベル1</a:t>
            </a:r>
          </a:p>
          <a:p>
            <a:pPr lvl="1"/>
            <a:r>
              <a:t>本文レベル2</a:t>
            </a:r>
          </a:p>
          <a:p>
            <a:pPr lvl="2"/>
            <a:r>
              <a:t>本文レベル3</a:t>
            </a:r>
          </a:p>
          <a:p>
            <a:pPr lvl="3"/>
            <a:r>
              <a:t>本文レベル4</a:t>
            </a:r>
          </a:p>
          <a:p>
            <a:pPr lvl="4"/>
            <a:r>
              <a:t>本文レベル5</a:t>
            </a:r>
          </a:p>
        </p:txBody>
      </p:sp>
      <p:sp>
        <p:nvSpPr>
          <p:cNvPr id="74" name="テキスト プレースホルダー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75"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5711814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0A89DA-51F2-4F33-AA70-E93DCD4015E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AFE4A91-69CD-46A9-9EA4-068F73BE3C2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6089465-A417-40E5-AEE3-29EB8E311E2E}"/>
              </a:ext>
            </a:extLst>
          </p:cNvPr>
          <p:cNvSpPr>
            <a:spLocks noGrp="1"/>
          </p:cNvSpPr>
          <p:nvPr>
            <p:ph type="dt" sz="half" idx="10"/>
          </p:nvPr>
        </p:nvSpPr>
        <p:spPr/>
        <p:txBody>
          <a:bodyPr/>
          <a:lstStyle/>
          <a:p>
            <a:fld id="{237F7553-01B0-438E-9E32-0CB8CDBB0462}" type="datetimeFigureOut">
              <a:rPr kumimoji="1" lang="ja-JP" altLang="en-US" smtClean="0"/>
              <a:t>2021/11/4</a:t>
            </a:fld>
            <a:endParaRPr kumimoji="1" lang="ja-JP" altLang="en-US"/>
          </a:p>
        </p:txBody>
      </p:sp>
      <p:sp>
        <p:nvSpPr>
          <p:cNvPr id="5" name="フッター プレースホルダー 4">
            <a:extLst>
              <a:ext uri="{FF2B5EF4-FFF2-40B4-BE49-F238E27FC236}">
                <a16:creationId xmlns:a16="http://schemas.microsoft.com/office/drawing/2014/main" id="{7E6104CB-1A90-4AF7-A048-330A036D505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0E22DD0-EA8B-4870-9F1F-A8F68986A3C7}"/>
              </a:ext>
            </a:extLst>
          </p:cNvPr>
          <p:cNvSpPr>
            <a:spLocks noGrp="1"/>
          </p:cNvSpPr>
          <p:nvPr>
            <p:ph type="sldNum" sz="quarter" idx="12"/>
          </p:nvPr>
        </p:nvSpPr>
        <p:spPr/>
        <p:txBody>
          <a:bodyPr/>
          <a:lstStyle/>
          <a:p>
            <a:fld id="{82920C9A-62A9-44BE-8221-045DC4C7C784}" type="slidenum">
              <a:rPr kumimoji="1" lang="ja-JP" altLang="en-US" smtClean="0"/>
              <a:t>‹#›</a:t>
            </a:fld>
            <a:endParaRPr kumimoji="1" lang="ja-JP" altLang="en-US"/>
          </a:p>
        </p:txBody>
      </p:sp>
    </p:spTree>
    <p:extLst>
      <p:ext uri="{BB962C8B-B14F-4D97-AF65-F5344CB8AC3E}">
        <p14:creationId xmlns:p14="http://schemas.microsoft.com/office/powerpoint/2010/main" val="25316789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タイトル付きの図">
    <p:spTree>
      <p:nvGrpSpPr>
        <p:cNvPr id="1" name=""/>
        <p:cNvGrpSpPr/>
        <p:nvPr/>
      </p:nvGrpSpPr>
      <p:grpSpPr>
        <a:xfrm>
          <a:off x="0" y="0"/>
          <a:ext cx="0" cy="0"/>
          <a:chOff x="0" y="0"/>
          <a:chExt cx="0" cy="0"/>
        </a:xfrm>
      </p:grpSpPr>
      <p:sp>
        <p:nvSpPr>
          <p:cNvPr id="82" name="タイトルテキスト"/>
          <p:cNvSpPr txBox="1">
            <a:spLocks noGrp="1"/>
          </p:cNvSpPr>
          <p:nvPr>
            <p:ph type="title"/>
          </p:nvPr>
        </p:nvSpPr>
        <p:spPr>
          <a:xfrm>
            <a:off x="839787" y="457200"/>
            <a:ext cx="3932239" cy="1600200"/>
          </a:xfrm>
          <a:prstGeom prst="rect">
            <a:avLst/>
          </a:prstGeom>
        </p:spPr>
        <p:txBody>
          <a:bodyPr anchor="b"/>
          <a:lstStyle>
            <a:lvl1pPr>
              <a:defRPr sz="3200"/>
            </a:lvl1pPr>
          </a:lstStyle>
          <a:p>
            <a:r>
              <a:t>タイトルテキスト</a:t>
            </a:r>
          </a:p>
        </p:txBody>
      </p:sp>
      <p:sp>
        <p:nvSpPr>
          <p:cNvPr id="83" name="図プレースホルダー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本文レベル1…"/>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本文レベル1</a:t>
            </a:r>
          </a:p>
          <a:p>
            <a:pPr lvl="1"/>
            <a:r>
              <a:t>本文レベル2</a:t>
            </a:r>
          </a:p>
          <a:p>
            <a:pPr lvl="2"/>
            <a:r>
              <a:t>本文レベル3</a:t>
            </a:r>
          </a:p>
          <a:p>
            <a:pPr lvl="3"/>
            <a:r>
              <a:t>本文レベル4</a:t>
            </a:r>
          </a:p>
          <a:p>
            <a:pPr lvl="4"/>
            <a:r>
              <a:t>本文レベル5</a:t>
            </a:r>
          </a:p>
        </p:txBody>
      </p:sp>
      <p:sp>
        <p:nvSpPr>
          <p:cNvPr id="85"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05586979"/>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8EA000-3641-4BA3-BF99-AA102079DA72}"/>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E047357-F007-4A8E-80FD-9295D3309A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8BBEDEF1-7996-428E-89D0-4ECA41A2B41C}"/>
              </a:ext>
            </a:extLst>
          </p:cNvPr>
          <p:cNvSpPr>
            <a:spLocks noGrp="1"/>
          </p:cNvSpPr>
          <p:nvPr>
            <p:ph type="dt" sz="half" idx="10"/>
          </p:nvPr>
        </p:nvSpPr>
        <p:spPr/>
        <p:txBody>
          <a:bodyPr/>
          <a:lstStyle/>
          <a:p>
            <a:fld id="{237F7553-01B0-438E-9E32-0CB8CDBB0462}" type="datetimeFigureOut">
              <a:rPr kumimoji="1" lang="ja-JP" altLang="en-US" smtClean="0"/>
              <a:t>2021/11/4</a:t>
            </a:fld>
            <a:endParaRPr kumimoji="1" lang="ja-JP" altLang="en-US"/>
          </a:p>
        </p:txBody>
      </p:sp>
      <p:sp>
        <p:nvSpPr>
          <p:cNvPr id="5" name="フッター プレースホルダー 4">
            <a:extLst>
              <a:ext uri="{FF2B5EF4-FFF2-40B4-BE49-F238E27FC236}">
                <a16:creationId xmlns:a16="http://schemas.microsoft.com/office/drawing/2014/main" id="{AB804854-9D7E-44B4-A84C-2A6A08A168A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22039A1-080E-451C-AB7A-6AF92C2446E4}"/>
              </a:ext>
            </a:extLst>
          </p:cNvPr>
          <p:cNvSpPr>
            <a:spLocks noGrp="1"/>
          </p:cNvSpPr>
          <p:nvPr>
            <p:ph type="sldNum" sz="quarter" idx="12"/>
          </p:nvPr>
        </p:nvSpPr>
        <p:spPr/>
        <p:txBody>
          <a:bodyPr/>
          <a:lstStyle/>
          <a:p>
            <a:fld id="{82920C9A-62A9-44BE-8221-045DC4C7C784}" type="slidenum">
              <a:rPr kumimoji="1" lang="ja-JP" altLang="en-US" smtClean="0"/>
              <a:t>‹#›</a:t>
            </a:fld>
            <a:endParaRPr kumimoji="1" lang="ja-JP" altLang="en-US"/>
          </a:p>
        </p:txBody>
      </p:sp>
    </p:spTree>
    <p:extLst>
      <p:ext uri="{BB962C8B-B14F-4D97-AF65-F5344CB8AC3E}">
        <p14:creationId xmlns:p14="http://schemas.microsoft.com/office/powerpoint/2010/main" val="1511822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9DAF93-8D19-4747-9A5A-09C75E4767E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DC5A667-1EBA-4BC0-AF9C-E0FD62564048}"/>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7D99EBA2-CA65-4373-85D3-4184CD8FDCFB}"/>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0E483EDE-73CC-4CB9-A737-E28AE410C161}"/>
              </a:ext>
            </a:extLst>
          </p:cNvPr>
          <p:cNvSpPr>
            <a:spLocks noGrp="1"/>
          </p:cNvSpPr>
          <p:nvPr>
            <p:ph type="dt" sz="half" idx="10"/>
          </p:nvPr>
        </p:nvSpPr>
        <p:spPr/>
        <p:txBody>
          <a:bodyPr/>
          <a:lstStyle/>
          <a:p>
            <a:fld id="{237F7553-01B0-438E-9E32-0CB8CDBB0462}" type="datetimeFigureOut">
              <a:rPr kumimoji="1" lang="ja-JP" altLang="en-US" smtClean="0"/>
              <a:t>2021/11/4</a:t>
            </a:fld>
            <a:endParaRPr kumimoji="1" lang="ja-JP" altLang="en-US"/>
          </a:p>
        </p:txBody>
      </p:sp>
      <p:sp>
        <p:nvSpPr>
          <p:cNvPr id="6" name="フッター プレースホルダー 5">
            <a:extLst>
              <a:ext uri="{FF2B5EF4-FFF2-40B4-BE49-F238E27FC236}">
                <a16:creationId xmlns:a16="http://schemas.microsoft.com/office/drawing/2014/main" id="{E243F6D1-10A0-49C3-A1BC-F94FDDE2A8A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E12A439-D4CF-4B49-B581-429BAD1B27C9}"/>
              </a:ext>
            </a:extLst>
          </p:cNvPr>
          <p:cNvSpPr>
            <a:spLocks noGrp="1"/>
          </p:cNvSpPr>
          <p:nvPr>
            <p:ph type="sldNum" sz="quarter" idx="12"/>
          </p:nvPr>
        </p:nvSpPr>
        <p:spPr/>
        <p:txBody>
          <a:bodyPr/>
          <a:lstStyle/>
          <a:p>
            <a:fld id="{82920C9A-62A9-44BE-8221-045DC4C7C784}" type="slidenum">
              <a:rPr kumimoji="1" lang="ja-JP" altLang="en-US" smtClean="0"/>
              <a:t>‹#›</a:t>
            </a:fld>
            <a:endParaRPr kumimoji="1" lang="ja-JP" altLang="en-US"/>
          </a:p>
        </p:txBody>
      </p:sp>
    </p:spTree>
    <p:extLst>
      <p:ext uri="{BB962C8B-B14F-4D97-AF65-F5344CB8AC3E}">
        <p14:creationId xmlns:p14="http://schemas.microsoft.com/office/powerpoint/2010/main" val="1119782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BEBB44-2892-4AAB-A66C-19BA8E3AA5A8}"/>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956E54E-9C81-4AE0-8626-D250941C74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38917691-50CB-406C-B55B-35B758FA1F2E}"/>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47D3D272-7C7B-45CE-BE5A-AC13E83620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A7B42469-26D0-402F-8A27-D187AB3F8AC7}"/>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20AA4D05-105F-4572-B955-BFA26060EBF4}"/>
              </a:ext>
            </a:extLst>
          </p:cNvPr>
          <p:cNvSpPr>
            <a:spLocks noGrp="1"/>
          </p:cNvSpPr>
          <p:nvPr>
            <p:ph type="dt" sz="half" idx="10"/>
          </p:nvPr>
        </p:nvSpPr>
        <p:spPr/>
        <p:txBody>
          <a:bodyPr/>
          <a:lstStyle/>
          <a:p>
            <a:fld id="{237F7553-01B0-438E-9E32-0CB8CDBB0462}" type="datetimeFigureOut">
              <a:rPr kumimoji="1" lang="ja-JP" altLang="en-US" smtClean="0"/>
              <a:t>2021/11/4</a:t>
            </a:fld>
            <a:endParaRPr kumimoji="1" lang="ja-JP" altLang="en-US"/>
          </a:p>
        </p:txBody>
      </p:sp>
      <p:sp>
        <p:nvSpPr>
          <p:cNvPr id="8" name="フッター プレースホルダー 7">
            <a:extLst>
              <a:ext uri="{FF2B5EF4-FFF2-40B4-BE49-F238E27FC236}">
                <a16:creationId xmlns:a16="http://schemas.microsoft.com/office/drawing/2014/main" id="{77C471A9-AB16-4B22-8BCA-B0181AC2CA7C}"/>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EAFC2C2E-165E-444B-9927-4855713F02A6}"/>
              </a:ext>
            </a:extLst>
          </p:cNvPr>
          <p:cNvSpPr>
            <a:spLocks noGrp="1"/>
          </p:cNvSpPr>
          <p:nvPr>
            <p:ph type="sldNum" sz="quarter" idx="12"/>
          </p:nvPr>
        </p:nvSpPr>
        <p:spPr/>
        <p:txBody>
          <a:bodyPr/>
          <a:lstStyle/>
          <a:p>
            <a:fld id="{82920C9A-62A9-44BE-8221-045DC4C7C784}" type="slidenum">
              <a:rPr kumimoji="1" lang="ja-JP" altLang="en-US" smtClean="0"/>
              <a:t>‹#›</a:t>
            </a:fld>
            <a:endParaRPr kumimoji="1" lang="ja-JP" altLang="en-US"/>
          </a:p>
        </p:txBody>
      </p:sp>
    </p:spTree>
    <p:extLst>
      <p:ext uri="{BB962C8B-B14F-4D97-AF65-F5344CB8AC3E}">
        <p14:creationId xmlns:p14="http://schemas.microsoft.com/office/powerpoint/2010/main" val="2747307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6EEE7D7-D650-4B3E-97F8-546507B609F4}"/>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CDC7611C-D72C-4813-BF1A-8D39410B5C26}"/>
              </a:ext>
            </a:extLst>
          </p:cNvPr>
          <p:cNvSpPr>
            <a:spLocks noGrp="1"/>
          </p:cNvSpPr>
          <p:nvPr>
            <p:ph type="dt" sz="half" idx="10"/>
          </p:nvPr>
        </p:nvSpPr>
        <p:spPr/>
        <p:txBody>
          <a:bodyPr/>
          <a:lstStyle/>
          <a:p>
            <a:fld id="{237F7553-01B0-438E-9E32-0CB8CDBB0462}" type="datetimeFigureOut">
              <a:rPr kumimoji="1" lang="ja-JP" altLang="en-US" smtClean="0"/>
              <a:t>2021/11/4</a:t>
            </a:fld>
            <a:endParaRPr kumimoji="1" lang="ja-JP" altLang="en-US"/>
          </a:p>
        </p:txBody>
      </p:sp>
      <p:sp>
        <p:nvSpPr>
          <p:cNvPr id="4" name="フッター プレースホルダー 3">
            <a:extLst>
              <a:ext uri="{FF2B5EF4-FFF2-40B4-BE49-F238E27FC236}">
                <a16:creationId xmlns:a16="http://schemas.microsoft.com/office/drawing/2014/main" id="{59718606-0273-4174-9F4E-0637FAD9880A}"/>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307D0C39-9547-4659-9DB7-96C16E5DB53E}"/>
              </a:ext>
            </a:extLst>
          </p:cNvPr>
          <p:cNvSpPr>
            <a:spLocks noGrp="1"/>
          </p:cNvSpPr>
          <p:nvPr>
            <p:ph type="sldNum" sz="quarter" idx="12"/>
          </p:nvPr>
        </p:nvSpPr>
        <p:spPr/>
        <p:txBody>
          <a:bodyPr/>
          <a:lstStyle/>
          <a:p>
            <a:fld id="{82920C9A-62A9-44BE-8221-045DC4C7C784}" type="slidenum">
              <a:rPr kumimoji="1" lang="ja-JP" altLang="en-US" smtClean="0"/>
              <a:t>‹#›</a:t>
            </a:fld>
            <a:endParaRPr kumimoji="1" lang="ja-JP" altLang="en-US"/>
          </a:p>
        </p:txBody>
      </p:sp>
    </p:spTree>
    <p:extLst>
      <p:ext uri="{BB962C8B-B14F-4D97-AF65-F5344CB8AC3E}">
        <p14:creationId xmlns:p14="http://schemas.microsoft.com/office/powerpoint/2010/main" val="3062069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AE2C8F62-A6C2-4E18-8C9E-6E541A831CAF}"/>
              </a:ext>
            </a:extLst>
          </p:cNvPr>
          <p:cNvSpPr>
            <a:spLocks noGrp="1"/>
          </p:cNvSpPr>
          <p:nvPr>
            <p:ph type="dt" sz="half" idx="10"/>
          </p:nvPr>
        </p:nvSpPr>
        <p:spPr/>
        <p:txBody>
          <a:bodyPr/>
          <a:lstStyle/>
          <a:p>
            <a:fld id="{237F7553-01B0-438E-9E32-0CB8CDBB0462}" type="datetimeFigureOut">
              <a:rPr kumimoji="1" lang="ja-JP" altLang="en-US" smtClean="0"/>
              <a:t>2021/11/4</a:t>
            </a:fld>
            <a:endParaRPr kumimoji="1" lang="ja-JP" altLang="en-US"/>
          </a:p>
        </p:txBody>
      </p:sp>
      <p:sp>
        <p:nvSpPr>
          <p:cNvPr id="3" name="フッター プレースホルダー 2">
            <a:extLst>
              <a:ext uri="{FF2B5EF4-FFF2-40B4-BE49-F238E27FC236}">
                <a16:creationId xmlns:a16="http://schemas.microsoft.com/office/drawing/2014/main" id="{DE47FFFB-EFDB-43B3-B604-EA70C97BCA4B}"/>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274ADA3-C34E-465A-8AED-170A5225DF2C}"/>
              </a:ext>
            </a:extLst>
          </p:cNvPr>
          <p:cNvSpPr>
            <a:spLocks noGrp="1"/>
          </p:cNvSpPr>
          <p:nvPr>
            <p:ph type="sldNum" sz="quarter" idx="12"/>
          </p:nvPr>
        </p:nvSpPr>
        <p:spPr/>
        <p:txBody>
          <a:bodyPr/>
          <a:lstStyle/>
          <a:p>
            <a:fld id="{82920C9A-62A9-44BE-8221-045DC4C7C784}" type="slidenum">
              <a:rPr kumimoji="1" lang="ja-JP" altLang="en-US" smtClean="0"/>
              <a:t>‹#›</a:t>
            </a:fld>
            <a:endParaRPr kumimoji="1" lang="ja-JP" altLang="en-US"/>
          </a:p>
        </p:txBody>
      </p:sp>
    </p:spTree>
    <p:extLst>
      <p:ext uri="{BB962C8B-B14F-4D97-AF65-F5344CB8AC3E}">
        <p14:creationId xmlns:p14="http://schemas.microsoft.com/office/powerpoint/2010/main" val="4132767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C1F2CF-A416-4E03-9FF2-B3666A828BA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6D76F42-553B-4725-AFCC-C9C3336010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F45A3167-0E6F-4431-97FB-E6E655F9DD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48C017C-CC8F-4444-A99B-0754FB529CEE}"/>
              </a:ext>
            </a:extLst>
          </p:cNvPr>
          <p:cNvSpPr>
            <a:spLocks noGrp="1"/>
          </p:cNvSpPr>
          <p:nvPr>
            <p:ph type="dt" sz="half" idx="10"/>
          </p:nvPr>
        </p:nvSpPr>
        <p:spPr/>
        <p:txBody>
          <a:bodyPr/>
          <a:lstStyle/>
          <a:p>
            <a:fld id="{237F7553-01B0-438E-9E32-0CB8CDBB0462}" type="datetimeFigureOut">
              <a:rPr kumimoji="1" lang="ja-JP" altLang="en-US" smtClean="0"/>
              <a:t>2021/11/4</a:t>
            </a:fld>
            <a:endParaRPr kumimoji="1" lang="ja-JP" altLang="en-US"/>
          </a:p>
        </p:txBody>
      </p:sp>
      <p:sp>
        <p:nvSpPr>
          <p:cNvPr id="6" name="フッター プレースホルダー 5">
            <a:extLst>
              <a:ext uri="{FF2B5EF4-FFF2-40B4-BE49-F238E27FC236}">
                <a16:creationId xmlns:a16="http://schemas.microsoft.com/office/drawing/2014/main" id="{1C6E60D7-E17F-4356-8755-AD6519F5C39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6F293D3-8666-42FB-A2F5-1ED4EDAE9148}"/>
              </a:ext>
            </a:extLst>
          </p:cNvPr>
          <p:cNvSpPr>
            <a:spLocks noGrp="1"/>
          </p:cNvSpPr>
          <p:nvPr>
            <p:ph type="sldNum" sz="quarter" idx="12"/>
          </p:nvPr>
        </p:nvSpPr>
        <p:spPr/>
        <p:txBody>
          <a:bodyPr/>
          <a:lstStyle/>
          <a:p>
            <a:fld id="{82920C9A-62A9-44BE-8221-045DC4C7C784}" type="slidenum">
              <a:rPr kumimoji="1" lang="ja-JP" altLang="en-US" smtClean="0"/>
              <a:t>‹#›</a:t>
            </a:fld>
            <a:endParaRPr kumimoji="1" lang="ja-JP" altLang="en-US"/>
          </a:p>
        </p:txBody>
      </p:sp>
    </p:spTree>
    <p:extLst>
      <p:ext uri="{BB962C8B-B14F-4D97-AF65-F5344CB8AC3E}">
        <p14:creationId xmlns:p14="http://schemas.microsoft.com/office/powerpoint/2010/main" val="587892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D3AA13-D710-4644-A4B2-3D0938E279F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3079321-C64C-4FB3-98EB-71A6E81489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D928A802-6228-4A37-BD85-C8474E019E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6DD72A5-4ACF-42AB-A7B5-82C48FECA241}"/>
              </a:ext>
            </a:extLst>
          </p:cNvPr>
          <p:cNvSpPr>
            <a:spLocks noGrp="1"/>
          </p:cNvSpPr>
          <p:nvPr>
            <p:ph type="dt" sz="half" idx="10"/>
          </p:nvPr>
        </p:nvSpPr>
        <p:spPr/>
        <p:txBody>
          <a:bodyPr/>
          <a:lstStyle/>
          <a:p>
            <a:fld id="{237F7553-01B0-438E-9E32-0CB8CDBB0462}" type="datetimeFigureOut">
              <a:rPr kumimoji="1" lang="ja-JP" altLang="en-US" smtClean="0"/>
              <a:t>2021/11/4</a:t>
            </a:fld>
            <a:endParaRPr kumimoji="1" lang="ja-JP" altLang="en-US"/>
          </a:p>
        </p:txBody>
      </p:sp>
      <p:sp>
        <p:nvSpPr>
          <p:cNvPr id="6" name="フッター プレースホルダー 5">
            <a:extLst>
              <a:ext uri="{FF2B5EF4-FFF2-40B4-BE49-F238E27FC236}">
                <a16:creationId xmlns:a16="http://schemas.microsoft.com/office/drawing/2014/main" id="{078C5779-0651-4829-8330-661973796C8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294D618-94D6-4BD1-AFC7-58854C3B8C75}"/>
              </a:ext>
            </a:extLst>
          </p:cNvPr>
          <p:cNvSpPr>
            <a:spLocks noGrp="1"/>
          </p:cNvSpPr>
          <p:nvPr>
            <p:ph type="sldNum" sz="quarter" idx="12"/>
          </p:nvPr>
        </p:nvSpPr>
        <p:spPr/>
        <p:txBody>
          <a:bodyPr/>
          <a:lstStyle/>
          <a:p>
            <a:fld id="{82920C9A-62A9-44BE-8221-045DC4C7C784}" type="slidenum">
              <a:rPr kumimoji="1" lang="ja-JP" altLang="en-US" smtClean="0"/>
              <a:t>‹#›</a:t>
            </a:fld>
            <a:endParaRPr kumimoji="1" lang="ja-JP" altLang="en-US"/>
          </a:p>
        </p:txBody>
      </p:sp>
    </p:spTree>
    <p:extLst>
      <p:ext uri="{BB962C8B-B14F-4D97-AF65-F5344CB8AC3E}">
        <p14:creationId xmlns:p14="http://schemas.microsoft.com/office/powerpoint/2010/main" val="3422977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419D596D-F620-4741-9CD1-380680E715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6BD38E9-6EB2-460F-8E01-63654E0626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B805199-6CF3-457E-830F-E4178C7020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7F7553-01B0-438E-9E32-0CB8CDBB0462}" type="datetimeFigureOut">
              <a:rPr kumimoji="1" lang="ja-JP" altLang="en-US" smtClean="0"/>
              <a:t>2021/11/4</a:t>
            </a:fld>
            <a:endParaRPr kumimoji="1" lang="ja-JP" altLang="en-US"/>
          </a:p>
        </p:txBody>
      </p:sp>
      <p:sp>
        <p:nvSpPr>
          <p:cNvPr id="5" name="フッター プレースホルダー 4">
            <a:extLst>
              <a:ext uri="{FF2B5EF4-FFF2-40B4-BE49-F238E27FC236}">
                <a16:creationId xmlns:a16="http://schemas.microsoft.com/office/drawing/2014/main" id="{7A37B285-7E6A-4660-8DB6-5A000B4C9C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0AC6EFAB-CAF7-4810-8D72-2390AF49B1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920C9A-62A9-44BE-8221-045DC4C7C784}" type="slidenum">
              <a:rPr kumimoji="1" lang="ja-JP" altLang="en-US" smtClean="0"/>
              <a:t>‹#›</a:t>
            </a:fld>
            <a:endParaRPr kumimoji="1" lang="ja-JP" altLang="en-US"/>
          </a:p>
        </p:txBody>
      </p:sp>
    </p:spTree>
    <p:extLst>
      <p:ext uri="{BB962C8B-B14F-4D97-AF65-F5344CB8AC3E}">
        <p14:creationId xmlns:p14="http://schemas.microsoft.com/office/powerpoint/2010/main" val="10757987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タイトルテキスト"/>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タイトルテキスト</a:t>
            </a:r>
          </a:p>
        </p:txBody>
      </p:sp>
      <p:sp>
        <p:nvSpPr>
          <p:cNvPr id="3" name="本文レベル1…"/>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本文レベル1</a:t>
            </a:r>
          </a:p>
          <a:p>
            <a:pPr lvl="1"/>
            <a:r>
              <a:t>本文レベル2</a:t>
            </a:r>
          </a:p>
          <a:p>
            <a:pPr lvl="2"/>
            <a:r>
              <a:t>本文レベル3</a:t>
            </a:r>
          </a:p>
          <a:p>
            <a:pPr lvl="3"/>
            <a:r>
              <a:t>本文レベル4</a:t>
            </a:r>
          </a:p>
          <a:p>
            <a:pPr lvl="4"/>
            <a:r>
              <a:t>本文レベル5</a:t>
            </a:r>
          </a:p>
        </p:txBody>
      </p:sp>
      <p:sp>
        <p:nvSpPr>
          <p:cNvPr id="4" name="スライド番号"/>
          <p:cNvSpPr txBox="1">
            <a:spLocks noGrp="1"/>
          </p:cNvSpPr>
          <p:nvPr>
            <p:ph type="sldNum" sz="quarter" idx="2"/>
          </p:nvPr>
        </p:nvSpPr>
        <p:spPr>
          <a:xfrm>
            <a:off x="11080144" y="6404292"/>
            <a:ext cx="273657"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2548203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游ゴシック Light"/>
          <a:ea typeface="游ゴシック Light"/>
          <a:cs typeface="游ゴシック Light"/>
          <a:sym typeface="游ゴシック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游ゴシック Light"/>
          <a:ea typeface="游ゴシック Light"/>
          <a:cs typeface="游ゴシック Light"/>
          <a:sym typeface="游ゴシック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游ゴシック Light"/>
          <a:ea typeface="游ゴシック Light"/>
          <a:cs typeface="游ゴシック Light"/>
          <a:sym typeface="游ゴシック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游ゴシック Light"/>
          <a:ea typeface="游ゴシック Light"/>
          <a:cs typeface="游ゴシック Light"/>
          <a:sym typeface="游ゴシック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游ゴシック Light"/>
          <a:ea typeface="游ゴシック Light"/>
          <a:cs typeface="游ゴシック Light"/>
          <a:sym typeface="游ゴシック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游ゴシック Light"/>
          <a:ea typeface="游ゴシック Light"/>
          <a:cs typeface="游ゴシック Light"/>
          <a:sym typeface="游ゴシック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游ゴシック Light"/>
          <a:ea typeface="游ゴシック Light"/>
          <a:cs typeface="游ゴシック Light"/>
          <a:sym typeface="游ゴシック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游ゴシック Light"/>
          <a:ea typeface="游ゴシック Light"/>
          <a:cs typeface="游ゴシック Light"/>
          <a:sym typeface="游ゴシック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游ゴシック Light"/>
          <a:ea typeface="游ゴシック Light"/>
          <a:cs typeface="游ゴシック Light"/>
          <a:sym typeface="游ゴシック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游ゴシック"/>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游ゴシック"/>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游ゴシック"/>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游ゴシック"/>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游ゴシック"/>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游ゴシック"/>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游ゴシック"/>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游ゴシック"/>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游ゴシック"/>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游ゴシック"/>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游ゴシック"/>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游ゴシック"/>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游ゴシック"/>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游ゴシック"/>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游ゴシック"/>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游ゴシック"/>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游ゴシック"/>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游ゴシック"/>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comments" Target="../comments/comment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comments" Target="../comments/comment2.xml"/><Relationship Id="rId5" Type="http://schemas.openxmlformats.org/officeDocument/2006/relationships/image" Target="../media/image22.jpg"/><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1.jpg"/><Relationship Id="rId7" Type="http://schemas.openxmlformats.org/officeDocument/2006/relationships/image" Target="../media/image26.jpe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notesSlide" Target="../notesSlides/notesSlide4.xml"/><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12.xml"/><Relationship Id="rId6" Type="http://schemas.openxmlformats.org/officeDocument/2006/relationships/image" Target="../media/image25.jpe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3.jpeg"/><Relationship Id="rId9" Type="http://schemas.openxmlformats.org/officeDocument/2006/relationships/image" Target="../media/image28.jpeg"/><Relationship Id="rId1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図 6" descr="山の町&#10;&#10;自動的に生成された説明">
            <a:extLst>
              <a:ext uri="{FF2B5EF4-FFF2-40B4-BE49-F238E27FC236}">
                <a16:creationId xmlns:a16="http://schemas.microsoft.com/office/drawing/2014/main" id="{C2FCDDB9-5000-425B-99CC-58305E2617C8}"/>
              </a:ext>
            </a:extLst>
          </p:cNvPr>
          <p:cNvPicPr>
            <a:picLocks noChangeAspect="1"/>
          </p:cNvPicPr>
          <p:nvPr/>
        </p:nvPicPr>
        <p:blipFill>
          <a:blip r:embed="rId2">
            <a:extLst>
              <a:ext uri="{28A0092B-C50C-407E-A947-70E740481C1C}">
                <a14:useLocalDpi xmlns:a14="http://schemas.microsoft.com/office/drawing/2010/main" val="0"/>
              </a:ext>
            </a:extLst>
          </a:blip>
          <a:srcRect t="3549" b="11513"/>
          <a:stretch>
            <a:fillRect/>
          </a:stretch>
        </p:blipFill>
        <p:spPr bwMode="auto">
          <a:xfrm>
            <a:off x="-100013" y="-65088"/>
            <a:ext cx="12285663" cy="692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テキスト ボックス 3">
            <a:extLst>
              <a:ext uri="{FF2B5EF4-FFF2-40B4-BE49-F238E27FC236}">
                <a16:creationId xmlns:a16="http://schemas.microsoft.com/office/drawing/2014/main" id="{8A6B4A24-98E1-43EE-91A5-96C28AB5D9CB}"/>
              </a:ext>
            </a:extLst>
          </p:cNvPr>
          <p:cNvSpPr txBox="1">
            <a:spLocks noChangeArrowheads="1"/>
          </p:cNvSpPr>
          <p:nvPr/>
        </p:nvSpPr>
        <p:spPr bwMode="auto">
          <a:xfrm>
            <a:off x="412750" y="498475"/>
            <a:ext cx="114744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游ゴシック" panose="020B0400000000000000" pitchFamily="50" charset="-128"/>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游ゴシック" panose="020B0400000000000000" pitchFamily="50" charset="-128"/>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游ゴシック" panose="020B0400000000000000" pitchFamily="50" charset="-128"/>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lnSpc>
                <a:spcPct val="100000"/>
              </a:lnSpc>
              <a:spcBef>
                <a:spcPct val="0"/>
              </a:spcBef>
              <a:buFontTx/>
              <a:buNone/>
            </a:pPr>
            <a:r>
              <a:rPr lang="ja-JP" altLang="en-US" sz="3600" b="1" u="sng">
                <a:latin typeface="ＭＳ ゴシック" panose="020B0609070205080204" pitchFamily="49" charset="-128"/>
                <a:ea typeface="ＭＳ ゴシック" panose="020B0609070205080204" pitchFamily="49" charset="-128"/>
              </a:rPr>
              <a:t>株式会社アイコンホールディングス</a:t>
            </a:r>
            <a:endParaRPr lang="en-US" altLang="ja-JP" b="1" u="sng">
              <a:latin typeface="ＭＳ ゴシック" panose="020B0609070205080204" pitchFamily="49" charset="-128"/>
              <a:ea typeface="ＭＳ ゴシック" panose="020B0609070205080204" pitchFamily="49" charset="-128"/>
            </a:endParaRPr>
          </a:p>
        </p:txBody>
      </p:sp>
      <p:sp>
        <p:nvSpPr>
          <p:cNvPr id="2052" name="テキスト ボックス 4">
            <a:extLst>
              <a:ext uri="{FF2B5EF4-FFF2-40B4-BE49-F238E27FC236}">
                <a16:creationId xmlns:a16="http://schemas.microsoft.com/office/drawing/2014/main" id="{1EB0EA9E-8422-4AF8-B1E1-D4B721495C70}"/>
              </a:ext>
            </a:extLst>
          </p:cNvPr>
          <p:cNvSpPr txBox="1">
            <a:spLocks noChangeArrowheads="1"/>
          </p:cNvSpPr>
          <p:nvPr/>
        </p:nvSpPr>
        <p:spPr bwMode="auto">
          <a:xfrm>
            <a:off x="638175" y="1354138"/>
            <a:ext cx="64357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游ゴシック" panose="020B0400000000000000" pitchFamily="50" charset="-128"/>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游ゴシック" panose="020B0400000000000000" pitchFamily="50" charset="-128"/>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游ゴシック" panose="020B0400000000000000" pitchFamily="50" charset="-128"/>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lnSpc>
                <a:spcPct val="100000"/>
              </a:lnSpc>
              <a:spcBef>
                <a:spcPct val="0"/>
              </a:spcBef>
              <a:buFontTx/>
              <a:buNone/>
            </a:pPr>
            <a:r>
              <a:rPr lang="ja-JP" altLang="en-US" sz="3200"/>
              <a:t>シニアマネージャー</a:t>
            </a:r>
            <a:endParaRPr lang="en-US" altLang="ja-JP" sz="3200"/>
          </a:p>
          <a:p>
            <a:pPr eaLnBrk="1" hangingPunct="1">
              <a:lnSpc>
                <a:spcPct val="100000"/>
              </a:lnSpc>
              <a:spcBef>
                <a:spcPct val="0"/>
              </a:spcBef>
              <a:buFontTx/>
              <a:buNone/>
            </a:pPr>
            <a:r>
              <a:rPr lang="ja-JP" altLang="en-US" sz="3200"/>
              <a:t>池之上　格（いけのうえ とおる）</a:t>
            </a:r>
            <a:endParaRPr lang="ja-JP" altLang="en-US" sz="2400"/>
          </a:p>
        </p:txBody>
      </p:sp>
      <p:sp>
        <p:nvSpPr>
          <p:cNvPr id="13316" name="テキスト ボックス 12">
            <a:extLst>
              <a:ext uri="{FF2B5EF4-FFF2-40B4-BE49-F238E27FC236}">
                <a16:creationId xmlns:a16="http://schemas.microsoft.com/office/drawing/2014/main" id="{3A6C8E63-698A-4987-9088-8DF1B03CE155}"/>
              </a:ext>
            </a:extLst>
          </p:cNvPr>
          <p:cNvSpPr txBox="1">
            <a:spLocks noChangeArrowheads="1"/>
          </p:cNvSpPr>
          <p:nvPr/>
        </p:nvSpPr>
        <p:spPr bwMode="auto">
          <a:xfrm>
            <a:off x="390525" y="2641600"/>
            <a:ext cx="7485063" cy="3516313"/>
          </a:xfrm>
          <a:prstGeom prst="rect">
            <a:avLst/>
          </a:prstGeom>
          <a:solidFill>
            <a:schemeClr val="bg1">
              <a:alpha val="39999"/>
            </a:schemeClr>
          </a:solidFill>
          <a:ln w="9525">
            <a:noFill/>
            <a:miter lim="800000"/>
            <a:headEnd/>
            <a:tailEnd/>
          </a:ln>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defRPr/>
            </a:pPr>
            <a:r>
              <a:rPr lang="ja-JP" altLang="en-US" sz="2400" b="1" dirty="0"/>
              <a:t>鹿児島県出身。</a:t>
            </a:r>
            <a:endParaRPr lang="en-US" altLang="ja-JP" sz="2400" b="1" dirty="0"/>
          </a:p>
          <a:p>
            <a:pPr eaLnBrk="1" hangingPunct="1">
              <a:defRPr/>
            </a:pPr>
            <a:r>
              <a:rPr lang="en-US" altLang="ja-JP" sz="2400" dirty="0"/>
              <a:t>1973</a:t>
            </a:r>
            <a:r>
              <a:rPr lang="ja-JP" altLang="en-US" sz="2400" dirty="0"/>
              <a:t>年にドラフト３位で投手として南海ホークスに入団。引退後、</a:t>
            </a:r>
            <a:r>
              <a:rPr lang="en-US" altLang="ja-JP" sz="2400" dirty="0"/>
              <a:t>1990</a:t>
            </a:r>
            <a:r>
              <a:rPr lang="ja-JP" altLang="en-US" sz="2400" dirty="0"/>
              <a:t>年から福岡ダイエーホークス、</a:t>
            </a:r>
            <a:endParaRPr lang="en-US" altLang="ja-JP" sz="2400" dirty="0"/>
          </a:p>
          <a:p>
            <a:pPr eaLnBrk="1" hangingPunct="1">
              <a:defRPr/>
            </a:pPr>
            <a:r>
              <a:rPr lang="en-US" altLang="ja-JP" sz="2400" dirty="0"/>
              <a:t>2001</a:t>
            </a:r>
            <a:r>
              <a:rPr lang="ja-JP" altLang="en-US" sz="2400" dirty="0"/>
              <a:t>年から阪神タイガースのスカウトなど、</a:t>
            </a:r>
            <a:endParaRPr lang="en-US" altLang="ja-JP" sz="2400" dirty="0"/>
          </a:p>
          <a:p>
            <a:pPr eaLnBrk="1" hangingPunct="1">
              <a:defRPr/>
            </a:pPr>
            <a:r>
              <a:rPr lang="en-US" altLang="ja-JP" sz="2400" dirty="0"/>
              <a:t>2020</a:t>
            </a:r>
            <a:r>
              <a:rPr lang="ja-JP" altLang="en-US" sz="2400" dirty="0"/>
              <a:t>年まで</a:t>
            </a:r>
            <a:r>
              <a:rPr lang="en-US" altLang="ja-JP" sz="2400" dirty="0"/>
              <a:t>47</a:t>
            </a:r>
            <a:r>
              <a:rPr lang="ja-JP" altLang="en-US" sz="2400" dirty="0"/>
              <a:t>年間に及び、プロ野球界で務める。</a:t>
            </a:r>
            <a:endParaRPr lang="en-US" altLang="ja-JP" sz="2400" dirty="0"/>
          </a:p>
          <a:p>
            <a:pPr eaLnBrk="1" hangingPunct="1">
              <a:defRPr/>
            </a:pPr>
            <a:r>
              <a:rPr lang="ja-JP" altLang="en-US" sz="2000" dirty="0"/>
              <a:t>　主なスカウト実績　鳥谷、安藤、能美選手等</a:t>
            </a:r>
            <a:endParaRPr lang="en-US" altLang="ja-JP" sz="2000" dirty="0"/>
          </a:p>
          <a:p>
            <a:pPr eaLnBrk="1" hangingPunct="1">
              <a:defRPr/>
            </a:pPr>
            <a:endParaRPr lang="en-US" altLang="ja-JP" sz="1050" b="1" dirty="0"/>
          </a:p>
          <a:p>
            <a:pPr eaLnBrk="1" hangingPunct="1">
              <a:defRPr/>
            </a:pPr>
            <a:r>
              <a:rPr lang="en-US" altLang="ja-JP" sz="2400" b="1" dirty="0"/>
              <a:t>2021</a:t>
            </a:r>
            <a:r>
              <a:rPr lang="ja-JP" altLang="en-US" sz="2400" b="1" dirty="0"/>
              <a:t>年より球団のスカウトマンとしての様々な</a:t>
            </a:r>
            <a:endParaRPr lang="en-US" altLang="ja-JP" sz="2400" b="1" dirty="0"/>
          </a:p>
          <a:p>
            <a:pPr eaLnBrk="1" hangingPunct="1">
              <a:defRPr/>
            </a:pPr>
            <a:r>
              <a:rPr lang="ja-JP" altLang="en-US" sz="2400" b="1" dirty="0"/>
              <a:t>人脈や経験を活かし、アイコンホールディングス</a:t>
            </a:r>
            <a:endParaRPr lang="en-US" altLang="ja-JP" sz="2400" b="1" dirty="0"/>
          </a:p>
          <a:p>
            <a:pPr eaLnBrk="1" hangingPunct="1">
              <a:defRPr/>
            </a:pPr>
            <a:r>
              <a:rPr lang="ja-JP" altLang="en-US" sz="2400" b="1" dirty="0"/>
              <a:t>グループ全体の人財のスカウトや育成に携わる。</a:t>
            </a:r>
            <a:endParaRPr lang="en-US" altLang="ja-JP" sz="2400" b="1" dirty="0"/>
          </a:p>
        </p:txBody>
      </p:sp>
      <p:pic>
        <p:nvPicPr>
          <p:cNvPr id="2054" name="図 4">
            <a:extLst>
              <a:ext uri="{FF2B5EF4-FFF2-40B4-BE49-F238E27FC236}">
                <a16:creationId xmlns:a16="http://schemas.microsoft.com/office/drawing/2014/main" id="{372CEFB4-ED95-4734-8BB8-7D04627195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81" r="4662"/>
          <a:stretch>
            <a:fillRect/>
          </a:stretch>
        </p:blipFill>
        <p:spPr bwMode="auto">
          <a:xfrm>
            <a:off x="7670800" y="1279525"/>
            <a:ext cx="1733550"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図 7">
            <a:extLst>
              <a:ext uri="{FF2B5EF4-FFF2-40B4-BE49-F238E27FC236}">
                <a16:creationId xmlns:a16="http://schemas.microsoft.com/office/drawing/2014/main" id="{7B4A9690-7B63-49BD-93EA-FE662452A5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0550" y="3154363"/>
            <a:ext cx="3435350" cy="343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図 2">
            <a:extLst>
              <a:ext uri="{FF2B5EF4-FFF2-40B4-BE49-F238E27FC236}">
                <a16:creationId xmlns:a16="http://schemas.microsoft.com/office/drawing/2014/main" id="{9443676D-2CD1-4899-81AF-257CCFF23E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28188" y="1797050"/>
            <a:ext cx="2486025"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山の町&#10;&#10;自動的に生成された説明">
            <a:extLst>
              <a:ext uri="{FF2B5EF4-FFF2-40B4-BE49-F238E27FC236}">
                <a16:creationId xmlns:a16="http://schemas.microsoft.com/office/drawing/2014/main" id="{CA88C176-8311-401A-9894-5F69AD22A32D}"/>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3549" b="11513"/>
          <a:stretch/>
        </p:blipFill>
        <p:spPr>
          <a:xfrm>
            <a:off x="-92597" y="0"/>
            <a:ext cx="12284597" cy="6928223"/>
          </a:xfrm>
          <a:prstGeom prst="rect">
            <a:avLst/>
          </a:prstGeom>
        </p:spPr>
      </p:pic>
      <p:sp>
        <p:nvSpPr>
          <p:cNvPr id="4" name="テキスト ボックス 3">
            <a:extLst>
              <a:ext uri="{FF2B5EF4-FFF2-40B4-BE49-F238E27FC236}">
                <a16:creationId xmlns:a16="http://schemas.microsoft.com/office/drawing/2014/main" id="{FDE0E94D-C304-4E14-8E87-064C0F88D440}"/>
              </a:ext>
            </a:extLst>
          </p:cNvPr>
          <p:cNvSpPr txBox="1"/>
          <p:nvPr/>
        </p:nvSpPr>
        <p:spPr>
          <a:xfrm>
            <a:off x="413463" y="498543"/>
            <a:ext cx="1103389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1" i="0" u="sng"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株式会社アイコンホールディングス</a:t>
            </a:r>
            <a:endParaRPr kumimoji="1" lang="en-US" altLang="ja-JP" sz="4400" b="1" i="0" u="sng"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5" name="テキスト ボックス 4">
            <a:extLst>
              <a:ext uri="{FF2B5EF4-FFF2-40B4-BE49-F238E27FC236}">
                <a16:creationId xmlns:a16="http://schemas.microsoft.com/office/drawing/2014/main" id="{2DBC0560-FB7C-4975-B18C-B8413FD40318}"/>
              </a:ext>
            </a:extLst>
          </p:cNvPr>
          <p:cNvSpPr txBox="1"/>
          <p:nvPr/>
        </p:nvSpPr>
        <p:spPr>
          <a:xfrm>
            <a:off x="570086" y="1563506"/>
            <a:ext cx="5943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代表取締役会長　雛森　剛</a:t>
            </a:r>
            <a:endPar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E141D404-1AD1-4D15-83C0-E69EB0473393}"/>
              </a:ext>
            </a:extLst>
          </p:cNvPr>
          <p:cNvSpPr txBox="1"/>
          <p:nvPr/>
        </p:nvSpPr>
        <p:spPr>
          <a:xfrm>
            <a:off x="309117" y="2310627"/>
            <a:ext cx="7281192" cy="4278094"/>
          </a:xfrm>
          <a:prstGeom prst="rect">
            <a:avLst/>
          </a:prstGeom>
          <a:solidFill>
            <a:schemeClr val="bg1">
              <a:alpha val="40000"/>
            </a:scheme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１９９９年  株式会社アイコン設立</a:t>
            </a:r>
            <a:endParaRPr kumimoji="1" lang="en-US" altLang="ja-JP"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“思いっきり働いて思いっきり遊ぶ”</a:t>
            </a: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の創業理念、</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“お客さまに喜んで頂ける仕事を創意工夫しよう”</a:t>
            </a:r>
            <a:endParaRPr kumimoji="1" lang="en-US" altLang="ja-JP"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の経営理念のもと「電話、ガス、電気、水道」の</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インフラ設備事業を中心に、取り組んで参りました。</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２０２０年 グループ</a:t>
            </a:r>
            <a:r>
              <a:rPr kumimoji="1" lang="en-US" altLang="ja-JP"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5</a:t>
            </a: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社をホールディングス化</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今は、これからの世の中に必要とされる会社、</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超高齢化社会</a:t>
            </a: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に向け、どんな</a:t>
            </a:r>
            <a:r>
              <a:rPr kumimoji="1" lang="ja-JP" altLang="en-US" sz="2400" b="0"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お困りごとでも解決</a:t>
            </a:r>
            <a:endParaRPr kumimoji="1" lang="en-US" altLang="ja-JP" sz="2400" b="0"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できるドラえもんのポケットのような会社</a:t>
            </a: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を目指しみんなで頑張っています。</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お困りごとがあれば、何でもご相談ください！！</a:t>
            </a:r>
            <a:endParaRPr kumimoji="1" lang="en-US" altLang="ja-JP"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pic>
        <p:nvPicPr>
          <p:cNvPr id="6" name="図 5">
            <a:extLst>
              <a:ext uri="{FF2B5EF4-FFF2-40B4-BE49-F238E27FC236}">
                <a16:creationId xmlns:a16="http://schemas.microsoft.com/office/drawing/2014/main" id="{A734F50E-F625-4F0D-B01E-D10802AE6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3464" y="3074177"/>
            <a:ext cx="3652956" cy="3660695"/>
          </a:xfrm>
          <a:prstGeom prst="rect">
            <a:avLst/>
          </a:prstGeom>
        </p:spPr>
      </p:pic>
      <p:pic>
        <p:nvPicPr>
          <p:cNvPr id="9" name="図 8">
            <a:extLst>
              <a:ext uri="{FF2B5EF4-FFF2-40B4-BE49-F238E27FC236}">
                <a16:creationId xmlns:a16="http://schemas.microsoft.com/office/drawing/2014/main" id="{86062EB0-79F8-4D81-ABCE-34694F4CC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0689" y="1309029"/>
            <a:ext cx="4195731" cy="1678503"/>
          </a:xfrm>
          <a:prstGeom prst="rect">
            <a:avLst/>
          </a:prstGeom>
        </p:spPr>
      </p:pic>
      <p:pic>
        <p:nvPicPr>
          <p:cNvPr id="11" name="図 10">
            <a:extLst>
              <a:ext uri="{FF2B5EF4-FFF2-40B4-BE49-F238E27FC236}">
                <a16:creationId xmlns:a16="http://schemas.microsoft.com/office/drawing/2014/main" id="{6015D5D2-EAD7-425D-99B0-7AA370EAE43B}"/>
              </a:ext>
            </a:extLst>
          </p:cNvPr>
          <p:cNvPicPr>
            <a:picLocks noChangeAspect="1"/>
          </p:cNvPicPr>
          <p:nvPr/>
        </p:nvPicPr>
        <p:blipFill rotWithShape="1">
          <a:blip r:embed="rId5">
            <a:extLst>
              <a:ext uri="{28A0092B-C50C-407E-A947-70E740481C1C}">
                <a14:useLocalDpi xmlns:a14="http://schemas.microsoft.com/office/drawing/2010/main" val="0"/>
              </a:ext>
            </a:extLst>
          </a:blip>
          <a:srcRect l="15272" t="16880" r="7961"/>
          <a:stretch/>
        </p:blipFill>
        <p:spPr>
          <a:xfrm>
            <a:off x="7710690" y="3221216"/>
            <a:ext cx="1507684" cy="2176116"/>
          </a:xfrm>
          <a:prstGeom prst="rect">
            <a:avLst/>
          </a:prstGeom>
        </p:spPr>
      </p:pic>
    </p:spTree>
    <p:extLst>
      <p:ext uri="{BB962C8B-B14F-4D97-AF65-F5344CB8AC3E}">
        <p14:creationId xmlns:p14="http://schemas.microsoft.com/office/powerpoint/2010/main" val="1010953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山の町&#10;&#10;自動的に生成された説明">
            <a:extLst>
              <a:ext uri="{FF2B5EF4-FFF2-40B4-BE49-F238E27FC236}">
                <a16:creationId xmlns:a16="http://schemas.microsoft.com/office/drawing/2014/main" id="{CA88C176-8311-401A-9894-5F69AD22A32D}"/>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3549" b="11513"/>
          <a:stretch/>
        </p:blipFill>
        <p:spPr>
          <a:xfrm>
            <a:off x="-92597" y="-213060"/>
            <a:ext cx="12284597" cy="6928223"/>
          </a:xfrm>
          <a:prstGeom prst="rect">
            <a:avLst/>
          </a:prstGeom>
        </p:spPr>
      </p:pic>
      <p:sp>
        <p:nvSpPr>
          <p:cNvPr id="4" name="テキスト ボックス 3">
            <a:extLst>
              <a:ext uri="{FF2B5EF4-FFF2-40B4-BE49-F238E27FC236}">
                <a16:creationId xmlns:a16="http://schemas.microsoft.com/office/drawing/2014/main" id="{FDE0E94D-C304-4E14-8E87-064C0F88D440}"/>
              </a:ext>
            </a:extLst>
          </p:cNvPr>
          <p:cNvSpPr txBox="1"/>
          <p:nvPr/>
        </p:nvSpPr>
        <p:spPr>
          <a:xfrm>
            <a:off x="413463" y="498543"/>
            <a:ext cx="1103389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1" i="0" u="sng"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株式会社プロネット</a:t>
            </a:r>
          </a:p>
        </p:txBody>
      </p:sp>
      <p:sp>
        <p:nvSpPr>
          <p:cNvPr id="5" name="テキスト ボックス 4">
            <a:extLst>
              <a:ext uri="{FF2B5EF4-FFF2-40B4-BE49-F238E27FC236}">
                <a16:creationId xmlns:a16="http://schemas.microsoft.com/office/drawing/2014/main" id="{2DBC0560-FB7C-4975-B18C-B8413FD40318}"/>
              </a:ext>
            </a:extLst>
          </p:cNvPr>
          <p:cNvSpPr txBox="1"/>
          <p:nvPr/>
        </p:nvSpPr>
        <p:spPr>
          <a:xfrm>
            <a:off x="570086" y="1563506"/>
            <a:ext cx="5943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代表取締役　金子眞己</a:t>
            </a:r>
            <a:endPar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E141D404-1AD1-4D15-83C0-E69EB0473393}"/>
              </a:ext>
            </a:extLst>
          </p:cNvPr>
          <p:cNvSpPr txBox="1"/>
          <p:nvPr/>
        </p:nvSpPr>
        <p:spPr>
          <a:xfrm>
            <a:off x="215345" y="2538896"/>
            <a:ext cx="7281192" cy="3785652"/>
          </a:xfrm>
          <a:prstGeom prst="rect">
            <a:avLst/>
          </a:prstGeom>
          <a:solidFill>
            <a:schemeClr val="bg1">
              <a:alpha val="4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仕事＜</a:t>
            </a:r>
            <a:r>
              <a:rPr kumimoji="1" lang="en-US" altLang="ja-JP" sz="24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PR</a:t>
            </a:r>
            <a:r>
              <a:rPr kumimoji="1" lang="ja-JP" altLang="en-US" sz="24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br>
              <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b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阪神大震災があった１９９５年に神戸のインターネットプロバイダー事業からウェブシステム開発・ウェブデザイン開発・サーバー運用管理を行っております。</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最近は、クラウド型留守番電話サービス「ルステル」、飲食店向けのセルフオーダーシステム「オーダーくん」、名刺管理システム「</a:t>
            </a:r>
            <a:r>
              <a:rPr kumimoji="1" lang="en-US" altLang="ja-JP" sz="2400" b="0" i="0"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50" charset="-128"/>
                <a:cs typeface="+mn-cs"/>
              </a:rPr>
              <a:t>Qrmeishi</a:t>
            </a: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」を開発し販売してます。</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pic>
        <p:nvPicPr>
          <p:cNvPr id="6" name="図 5" descr="スーツを着た男性&#10;&#10;自動的に生成された説明">
            <a:extLst>
              <a:ext uri="{FF2B5EF4-FFF2-40B4-BE49-F238E27FC236}">
                <a16:creationId xmlns:a16="http://schemas.microsoft.com/office/drawing/2014/main" id="{5F21B4FC-E796-41C8-85C9-89703B4A4E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6060" y="1738305"/>
            <a:ext cx="3417455" cy="4015510"/>
          </a:xfrm>
          <a:prstGeom prst="rect">
            <a:avLst/>
          </a:prstGeom>
        </p:spPr>
      </p:pic>
    </p:spTree>
    <p:extLst>
      <p:ext uri="{BB962C8B-B14F-4D97-AF65-F5344CB8AC3E}">
        <p14:creationId xmlns:p14="http://schemas.microsoft.com/office/powerpoint/2010/main" val="3520140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山の町&#10;&#10;自動的に生成された説明">
            <a:extLst>
              <a:ext uri="{FF2B5EF4-FFF2-40B4-BE49-F238E27FC236}">
                <a16:creationId xmlns:a16="http://schemas.microsoft.com/office/drawing/2014/main" id="{CA88C176-8311-401A-9894-5F69AD22A32D}"/>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3549" b="11513"/>
          <a:stretch/>
        </p:blipFill>
        <p:spPr>
          <a:xfrm>
            <a:off x="-92597" y="-158632"/>
            <a:ext cx="12362182" cy="7073695"/>
          </a:xfrm>
          <a:prstGeom prst="rect">
            <a:avLst/>
          </a:prstGeom>
        </p:spPr>
      </p:pic>
      <p:sp>
        <p:nvSpPr>
          <p:cNvPr id="4" name="テキスト ボックス 3">
            <a:extLst>
              <a:ext uri="{FF2B5EF4-FFF2-40B4-BE49-F238E27FC236}">
                <a16:creationId xmlns:a16="http://schemas.microsoft.com/office/drawing/2014/main" id="{FDE0E94D-C304-4E14-8E87-064C0F88D440}"/>
              </a:ext>
            </a:extLst>
          </p:cNvPr>
          <p:cNvSpPr txBox="1"/>
          <p:nvPr/>
        </p:nvSpPr>
        <p:spPr>
          <a:xfrm>
            <a:off x="413463" y="498543"/>
            <a:ext cx="11033898" cy="769441"/>
          </a:xfrm>
          <a:prstGeom prst="rect">
            <a:avLst/>
          </a:prstGeom>
          <a:noFill/>
        </p:spPr>
        <p:txBody>
          <a:bodyPr wrap="square" rtlCol="0">
            <a:spAutoFit/>
          </a:bodyPr>
          <a:lstStyle/>
          <a:p>
            <a:r>
              <a:rPr lang="en-US" altLang="ja-JP" sz="4400" b="1" u="sng" dirty="0">
                <a:latin typeface="ＭＳ ゴシック" panose="020B0609070205080204" pitchFamily="49" charset="-128"/>
                <a:ea typeface="ＭＳ ゴシック" panose="020B0609070205080204" pitchFamily="49" charset="-128"/>
              </a:rPr>
              <a:t>True</a:t>
            </a:r>
            <a:r>
              <a:rPr lang="ja-JP" altLang="en-US" sz="4400" b="1" u="sng" dirty="0">
                <a:latin typeface="ＭＳ ゴシック" panose="020B0609070205080204" pitchFamily="49" charset="-128"/>
                <a:ea typeface="ＭＳ ゴシック" panose="020B0609070205080204" pitchFamily="49" charset="-128"/>
              </a:rPr>
              <a:t> </a:t>
            </a:r>
            <a:r>
              <a:rPr lang="en-US" altLang="ja-JP" sz="4400" b="1" u="sng" dirty="0">
                <a:latin typeface="ＭＳ ゴシック" panose="020B0609070205080204" pitchFamily="49" charset="-128"/>
                <a:ea typeface="ＭＳ ゴシック" panose="020B0609070205080204" pitchFamily="49" charset="-128"/>
              </a:rPr>
              <a:t>voice</a:t>
            </a:r>
            <a:r>
              <a:rPr lang="ja-JP" altLang="en-US" sz="4400" b="1" u="sng" dirty="0">
                <a:latin typeface="ＭＳ ゴシック" panose="020B0609070205080204" pitchFamily="49" charset="-128"/>
                <a:ea typeface="ＭＳ ゴシック" panose="020B0609070205080204" pitchFamily="49" charset="-128"/>
              </a:rPr>
              <a:t>（トゥルーヴォイス）</a:t>
            </a:r>
            <a:endParaRPr lang="en-US" altLang="ja-JP" sz="4400" b="1" u="sng" dirty="0">
              <a:latin typeface="ＭＳ ゴシック" panose="020B0609070205080204" pitchFamily="49" charset="-128"/>
              <a:ea typeface="ＭＳ ゴシック" panose="020B0609070205080204" pitchFamily="49" charset="-128"/>
            </a:endParaRPr>
          </a:p>
        </p:txBody>
      </p:sp>
      <p:sp>
        <p:nvSpPr>
          <p:cNvPr id="5" name="テキスト ボックス 4">
            <a:extLst>
              <a:ext uri="{FF2B5EF4-FFF2-40B4-BE49-F238E27FC236}">
                <a16:creationId xmlns:a16="http://schemas.microsoft.com/office/drawing/2014/main" id="{2DBC0560-FB7C-4975-B18C-B8413FD40318}"/>
              </a:ext>
            </a:extLst>
          </p:cNvPr>
          <p:cNvSpPr txBox="1"/>
          <p:nvPr/>
        </p:nvSpPr>
        <p:spPr>
          <a:xfrm>
            <a:off x="570086" y="1563506"/>
            <a:ext cx="5943600" cy="584775"/>
          </a:xfrm>
          <a:prstGeom prst="rect">
            <a:avLst/>
          </a:prstGeom>
          <a:noFill/>
        </p:spPr>
        <p:txBody>
          <a:bodyPr wrap="square" rtlCol="0">
            <a:spAutoFit/>
          </a:bodyPr>
          <a:lstStyle/>
          <a:p>
            <a:r>
              <a:rPr lang="ja-JP" altLang="en-US" sz="3200" dirty="0"/>
              <a:t>代表　阿部武史（あべたけし）</a:t>
            </a:r>
            <a:endParaRPr kumimoji="1" lang="ja-JP" altLang="en-US" sz="2400" dirty="0"/>
          </a:p>
        </p:txBody>
      </p:sp>
      <p:sp>
        <p:nvSpPr>
          <p:cNvPr id="13" name="テキスト ボックス 12">
            <a:extLst>
              <a:ext uri="{FF2B5EF4-FFF2-40B4-BE49-F238E27FC236}">
                <a16:creationId xmlns:a16="http://schemas.microsoft.com/office/drawing/2014/main" id="{E141D404-1AD1-4D15-83C0-E69EB0473393}"/>
              </a:ext>
            </a:extLst>
          </p:cNvPr>
          <p:cNvSpPr txBox="1"/>
          <p:nvPr/>
        </p:nvSpPr>
        <p:spPr>
          <a:xfrm>
            <a:off x="215344" y="2638846"/>
            <a:ext cx="8138947" cy="3416320"/>
          </a:xfrm>
          <a:prstGeom prst="rect">
            <a:avLst/>
          </a:prstGeom>
          <a:solidFill>
            <a:schemeClr val="bg1">
              <a:alpha val="40000"/>
            </a:schemeClr>
          </a:solidFill>
          <a:ln>
            <a:solidFill>
              <a:schemeClr val="tx1"/>
            </a:solidFill>
          </a:ln>
        </p:spPr>
        <p:txBody>
          <a:bodyPr wrap="square" rtlCol="0">
            <a:spAutoFit/>
          </a:bodyPr>
          <a:lstStyle/>
          <a:p>
            <a:r>
              <a:rPr kumimoji="1" lang="ja-JP" altLang="en-US" sz="2400" dirty="0">
                <a:solidFill>
                  <a:srgbClr val="FF0000"/>
                </a:solidFill>
              </a:rPr>
              <a:t>仕事＜</a:t>
            </a:r>
            <a:r>
              <a:rPr kumimoji="1" lang="en-US" altLang="ja-JP" sz="2400" dirty="0">
                <a:solidFill>
                  <a:srgbClr val="FF0000"/>
                </a:solidFill>
              </a:rPr>
              <a:t>PR</a:t>
            </a:r>
            <a:r>
              <a:rPr kumimoji="1" lang="ja-JP" altLang="en-US" sz="2400" dirty="0">
                <a:solidFill>
                  <a:srgbClr val="FF0000"/>
                </a:solidFill>
              </a:rPr>
              <a:t>＞</a:t>
            </a:r>
            <a:br>
              <a:rPr kumimoji="1" lang="en-US" altLang="ja-JP" sz="2400" dirty="0"/>
            </a:br>
            <a:r>
              <a:rPr kumimoji="1" lang="ja-JP" altLang="en-US" sz="2400" dirty="0"/>
              <a:t>５才から墓場まで！の総合教育事業を営んでます！</a:t>
            </a:r>
            <a:endParaRPr kumimoji="1" lang="en-US" altLang="ja-JP" sz="2400" dirty="0"/>
          </a:p>
          <a:p>
            <a:r>
              <a:rPr lang="ja-JP" altLang="en-US" sz="2400" dirty="0"/>
              <a:t>①コーチング（個人や経営者様の心の整理整頓事業）</a:t>
            </a:r>
            <a:endParaRPr kumimoji="1" lang="en-US" altLang="ja-JP" sz="2400" dirty="0"/>
          </a:p>
          <a:p>
            <a:r>
              <a:rPr lang="ja-JP" altLang="en-US" sz="2400" dirty="0"/>
              <a:t>②研修講師（様々なツールで対話力を向上させる事業）</a:t>
            </a:r>
            <a:endParaRPr lang="en-US" altLang="ja-JP" sz="2400" dirty="0"/>
          </a:p>
          <a:p>
            <a:r>
              <a:rPr kumimoji="1" lang="ja-JP" altLang="en-US" sz="2400" dirty="0"/>
              <a:t>③オンリーワン（子どもの感性と思考力を伸ばす事業）</a:t>
            </a:r>
            <a:endParaRPr kumimoji="1" lang="en-US" altLang="ja-JP" sz="2400" dirty="0"/>
          </a:p>
          <a:p>
            <a:r>
              <a:rPr kumimoji="1" lang="ja-JP" altLang="en-US" sz="2400" dirty="0">
                <a:solidFill>
                  <a:srgbClr val="FF0000"/>
                </a:solidFill>
              </a:rPr>
              <a:t>ライフワーク＜</a:t>
            </a:r>
            <a:r>
              <a:rPr kumimoji="1" lang="en-US" altLang="ja-JP" sz="2400" dirty="0">
                <a:solidFill>
                  <a:srgbClr val="FF0000"/>
                </a:solidFill>
              </a:rPr>
              <a:t>PR</a:t>
            </a:r>
            <a:r>
              <a:rPr kumimoji="1" lang="ja-JP" altLang="en-US" sz="2400" dirty="0">
                <a:solidFill>
                  <a:srgbClr val="FF0000"/>
                </a:solidFill>
              </a:rPr>
              <a:t>＞</a:t>
            </a:r>
            <a:endParaRPr lang="en-US" altLang="ja-JP" sz="2400" dirty="0">
              <a:solidFill>
                <a:srgbClr val="FF0000"/>
              </a:solidFill>
            </a:endParaRPr>
          </a:p>
          <a:p>
            <a:r>
              <a:rPr lang="ja-JP" altLang="en-US" sz="2400" dirty="0"/>
              <a:t>④かけはしの会（人や組織のかけはしと価値観の交流）</a:t>
            </a:r>
            <a:endParaRPr lang="en-US" altLang="ja-JP" sz="2400" dirty="0"/>
          </a:p>
          <a:p>
            <a:r>
              <a:rPr kumimoji="1" lang="ja-JP" altLang="en-US" sz="2400" dirty="0"/>
              <a:t>⑤新規プロジェクト（学校の先生コーチ育成プロジェクト、ユーモア研究所の所長としてユーモアを探求する</a:t>
            </a:r>
            <a:r>
              <a:rPr kumimoji="1" lang="ja-JP" altLang="en-US" sz="2400"/>
              <a:t>など）</a:t>
            </a:r>
            <a:endParaRPr kumimoji="1" lang="en-US" altLang="ja-JP" sz="2400" dirty="0"/>
          </a:p>
        </p:txBody>
      </p:sp>
      <p:sp>
        <p:nvSpPr>
          <p:cNvPr id="2" name="テキスト ボックス 1">
            <a:extLst>
              <a:ext uri="{FF2B5EF4-FFF2-40B4-BE49-F238E27FC236}">
                <a16:creationId xmlns:a16="http://schemas.microsoft.com/office/drawing/2014/main" id="{4CD6753C-025D-4144-9565-1D78CCA9D09E}"/>
              </a:ext>
            </a:extLst>
          </p:cNvPr>
          <p:cNvSpPr txBox="1"/>
          <p:nvPr/>
        </p:nvSpPr>
        <p:spPr>
          <a:xfrm>
            <a:off x="8532964" y="2061556"/>
            <a:ext cx="3220551" cy="5078313"/>
          </a:xfrm>
          <a:prstGeom prst="rect">
            <a:avLst/>
          </a:prstGeom>
          <a:noFill/>
          <a:ln>
            <a:solidFill>
              <a:schemeClr val="tx1"/>
            </a:solidFill>
          </a:ln>
        </p:spPr>
        <p:txBody>
          <a:bodyPr wrap="square" rtlCol="0">
            <a:spAutoFit/>
          </a:bodyPr>
          <a:lstStyle/>
          <a:p>
            <a:r>
              <a:rPr kumimoji="1" lang="ja-JP" altLang="en-US" dirty="0"/>
              <a:t>お写真など</a:t>
            </a:r>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kumimoji="1" lang="ja-JP" altLang="en-US" dirty="0"/>
          </a:p>
        </p:txBody>
      </p:sp>
      <p:pic>
        <p:nvPicPr>
          <p:cNvPr id="6" name="図 5" descr="メガネをかけたスーツ姿の男性&#10;&#10;自動的に生成された説明">
            <a:extLst>
              <a:ext uri="{FF2B5EF4-FFF2-40B4-BE49-F238E27FC236}">
                <a16:creationId xmlns:a16="http://schemas.microsoft.com/office/drawing/2014/main" id="{5CCC776E-1CAD-47B8-8DE8-251BDAF77D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2964" y="2061556"/>
            <a:ext cx="3279421" cy="4984110"/>
          </a:xfrm>
          <a:prstGeom prst="rect">
            <a:avLst/>
          </a:prstGeom>
        </p:spPr>
      </p:pic>
    </p:spTree>
    <p:extLst>
      <p:ext uri="{BB962C8B-B14F-4D97-AF65-F5344CB8AC3E}">
        <p14:creationId xmlns:p14="http://schemas.microsoft.com/office/powerpoint/2010/main" val="526903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山の町&#10;&#10;自動的に生成された説明">
            <a:extLst>
              <a:ext uri="{FF2B5EF4-FFF2-40B4-BE49-F238E27FC236}">
                <a16:creationId xmlns:a16="http://schemas.microsoft.com/office/drawing/2014/main" id="{CA88C176-8311-401A-9894-5F69AD22A32D}"/>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3549" b="11513"/>
          <a:stretch/>
        </p:blipFill>
        <p:spPr>
          <a:xfrm>
            <a:off x="-92597" y="0"/>
            <a:ext cx="12284597" cy="6928223"/>
          </a:xfrm>
          <a:prstGeom prst="rect">
            <a:avLst/>
          </a:prstGeom>
        </p:spPr>
      </p:pic>
      <p:sp>
        <p:nvSpPr>
          <p:cNvPr id="4" name="テキスト ボックス 3">
            <a:extLst>
              <a:ext uri="{FF2B5EF4-FFF2-40B4-BE49-F238E27FC236}">
                <a16:creationId xmlns:a16="http://schemas.microsoft.com/office/drawing/2014/main" id="{FDE0E94D-C304-4E14-8E87-064C0F88D440}"/>
              </a:ext>
            </a:extLst>
          </p:cNvPr>
          <p:cNvSpPr txBox="1"/>
          <p:nvPr/>
        </p:nvSpPr>
        <p:spPr>
          <a:xfrm>
            <a:off x="129989" y="374492"/>
            <a:ext cx="651368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1" i="0" u="sng"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シンバオイシス株式会社</a:t>
            </a:r>
          </a:p>
        </p:txBody>
      </p:sp>
      <p:sp>
        <p:nvSpPr>
          <p:cNvPr id="5" name="テキスト ボックス 4">
            <a:extLst>
              <a:ext uri="{FF2B5EF4-FFF2-40B4-BE49-F238E27FC236}">
                <a16:creationId xmlns:a16="http://schemas.microsoft.com/office/drawing/2014/main" id="{2DBC0560-FB7C-4975-B18C-B8413FD40318}"/>
              </a:ext>
            </a:extLst>
          </p:cNvPr>
          <p:cNvSpPr txBox="1"/>
          <p:nvPr/>
        </p:nvSpPr>
        <p:spPr>
          <a:xfrm>
            <a:off x="6866261" y="559158"/>
            <a:ext cx="5943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代表取締役　田中三紀子</a:t>
            </a:r>
            <a:endPar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E141D404-1AD1-4D15-83C0-E69EB0473393}"/>
              </a:ext>
            </a:extLst>
          </p:cNvPr>
          <p:cNvSpPr txBox="1"/>
          <p:nvPr/>
        </p:nvSpPr>
        <p:spPr>
          <a:xfrm>
            <a:off x="1165412" y="2645426"/>
            <a:ext cx="4930588" cy="461665"/>
          </a:xfrm>
          <a:prstGeom prst="rect">
            <a:avLst/>
          </a:prstGeom>
          <a:solidFill>
            <a:schemeClr val="bg1">
              <a:alpha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p>
        </p:txBody>
      </p:sp>
      <p:pic>
        <p:nvPicPr>
          <p:cNvPr id="3" name="図 2">
            <a:extLst>
              <a:ext uri="{FF2B5EF4-FFF2-40B4-BE49-F238E27FC236}">
                <a16:creationId xmlns:a16="http://schemas.microsoft.com/office/drawing/2014/main" id="{1437F17C-76A2-4740-AFB1-D9D72957C116}"/>
              </a:ext>
            </a:extLst>
          </p:cNvPr>
          <p:cNvPicPr>
            <a:picLocks noChangeAspect="1"/>
          </p:cNvPicPr>
          <p:nvPr/>
        </p:nvPicPr>
        <p:blipFill>
          <a:blip r:embed="rId4"/>
          <a:stretch>
            <a:fillRect/>
          </a:stretch>
        </p:blipFill>
        <p:spPr>
          <a:xfrm>
            <a:off x="-39320" y="1486082"/>
            <a:ext cx="5865781" cy="5442141"/>
          </a:xfrm>
          <a:prstGeom prst="rect">
            <a:avLst/>
          </a:prstGeom>
        </p:spPr>
      </p:pic>
      <p:pic>
        <p:nvPicPr>
          <p:cNvPr id="6" name="図 5">
            <a:extLst>
              <a:ext uri="{FF2B5EF4-FFF2-40B4-BE49-F238E27FC236}">
                <a16:creationId xmlns:a16="http://schemas.microsoft.com/office/drawing/2014/main" id="{5182870B-EF0D-4A7B-849F-4996957BFFAB}"/>
              </a:ext>
            </a:extLst>
          </p:cNvPr>
          <p:cNvPicPr>
            <a:picLocks noChangeAspect="1"/>
          </p:cNvPicPr>
          <p:nvPr/>
        </p:nvPicPr>
        <p:blipFill>
          <a:blip r:embed="rId5"/>
          <a:stretch>
            <a:fillRect/>
          </a:stretch>
        </p:blipFill>
        <p:spPr>
          <a:xfrm>
            <a:off x="5826461" y="3852412"/>
            <a:ext cx="2158171" cy="3005588"/>
          </a:xfrm>
          <a:prstGeom prst="rect">
            <a:avLst/>
          </a:prstGeom>
        </p:spPr>
      </p:pic>
      <p:pic>
        <p:nvPicPr>
          <p:cNvPr id="9" name="図 8">
            <a:extLst>
              <a:ext uri="{FF2B5EF4-FFF2-40B4-BE49-F238E27FC236}">
                <a16:creationId xmlns:a16="http://schemas.microsoft.com/office/drawing/2014/main" id="{C8D15780-18E5-467B-8980-BFBC39B9218E}"/>
              </a:ext>
            </a:extLst>
          </p:cNvPr>
          <p:cNvPicPr>
            <a:picLocks noChangeAspect="1"/>
          </p:cNvPicPr>
          <p:nvPr/>
        </p:nvPicPr>
        <p:blipFill>
          <a:blip r:embed="rId6"/>
          <a:stretch>
            <a:fillRect/>
          </a:stretch>
        </p:blipFill>
        <p:spPr>
          <a:xfrm>
            <a:off x="8145426" y="4392706"/>
            <a:ext cx="4001027" cy="2249551"/>
          </a:xfrm>
          <a:prstGeom prst="rect">
            <a:avLst/>
          </a:prstGeom>
        </p:spPr>
      </p:pic>
      <p:pic>
        <p:nvPicPr>
          <p:cNvPr id="10" name="図 9">
            <a:extLst>
              <a:ext uri="{FF2B5EF4-FFF2-40B4-BE49-F238E27FC236}">
                <a16:creationId xmlns:a16="http://schemas.microsoft.com/office/drawing/2014/main" id="{C3BDDAFE-F126-46A3-9F72-89DC3F579F1B}"/>
              </a:ext>
            </a:extLst>
          </p:cNvPr>
          <p:cNvPicPr>
            <a:picLocks noChangeAspect="1"/>
          </p:cNvPicPr>
          <p:nvPr/>
        </p:nvPicPr>
        <p:blipFill>
          <a:blip r:embed="rId7"/>
          <a:stretch>
            <a:fillRect/>
          </a:stretch>
        </p:blipFill>
        <p:spPr>
          <a:xfrm>
            <a:off x="9618461" y="1236946"/>
            <a:ext cx="1897803" cy="2852296"/>
          </a:xfrm>
          <a:prstGeom prst="rect">
            <a:avLst/>
          </a:prstGeom>
        </p:spPr>
      </p:pic>
    </p:spTree>
    <p:extLst>
      <p:ext uri="{BB962C8B-B14F-4D97-AF65-F5344CB8AC3E}">
        <p14:creationId xmlns:p14="http://schemas.microsoft.com/office/powerpoint/2010/main" val="279237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図 6" descr="山の町&#10;&#10;自動的に生成された説明">
            <a:extLst>
              <a:ext uri="{FF2B5EF4-FFF2-40B4-BE49-F238E27FC236}">
                <a16:creationId xmlns:a16="http://schemas.microsoft.com/office/drawing/2014/main" id="{7F69EA20-A8CE-4C34-8994-783B7A416DA7}"/>
              </a:ext>
            </a:extLst>
          </p:cNvPr>
          <p:cNvPicPr>
            <a:picLocks noChangeAspect="1"/>
          </p:cNvPicPr>
          <p:nvPr/>
        </p:nvPicPr>
        <p:blipFill>
          <a:blip r:embed="rId2">
            <a:extLst>
              <a:ext uri="{28A0092B-C50C-407E-A947-70E740481C1C}">
                <a14:useLocalDpi xmlns:a14="http://schemas.microsoft.com/office/drawing/2010/main" val="0"/>
              </a:ext>
            </a:extLst>
          </a:blip>
          <a:srcRect t="3549" b="11513"/>
          <a:stretch>
            <a:fillRect/>
          </a:stretch>
        </p:blipFill>
        <p:spPr bwMode="auto">
          <a:xfrm>
            <a:off x="-84138" y="-65088"/>
            <a:ext cx="12285663" cy="692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テキスト ボックス 3">
            <a:extLst>
              <a:ext uri="{FF2B5EF4-FFF2-40B4-BE49-F238E27FC236}">
                <a16:creationId xmlns:a16="http://schemas.microsoft.com/office/drawing/2014/main" id="{18F362D3-3C36-4289-8BDA-B18951B0B831}"/>
              </a:ext>
            </a:extLst>
          </p:cNvPr>
          <p:cNvSpPr txBox="1">
            <a:spLocks noChangeArrowheads="1"/>
          </p:cNvSpPr>
          <p:nvPr/>
        </p:nvSpPr>
        <p:spPr bwMode="auto">
          <a:xfrm>
            <a:off x="412750" y="498475"/>
            <a:ext cx="110347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游ゴシック" panose="020B0400000000000000" pitchFamily="50" charset="-128"/>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游ゴシック" panose="020B0400000000000000" pitchFamily="50" charset="-128"/>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游ゴシック" panose="020B0400000000000000" pitchFamily="50" charset="-128"/>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lnSpc>
                <a:spcPct val="100000"/>
              </a:lnSpc>
              <a:spcBef>
                <a:spcPct val="0"/>
              </a:spcBef>
              <a:buFontTx/>
              <a:buNone/>
            </a:pPr>
            <a:r>
              <a:rPr lang="ja-JP" altLang="en-US" sz="4400" b="1" u="sng">
                <a:latin typeface="ＭＳ ゴシック" panose="020B0609070205080204" pitchFamily="49" charset="-128"/>
                <a:ea typeface="ＭＳ ゴシック" panose="020B0609070205080204" pitchFamily="49" charset="-128"/>
              </a:rPr>
              <a:t>株式会社アイデアル</a:t>
            </a:r>
            <a:endParaRPr lang="en-US" altLang="ja-JP" sz="4400" b="1" u="sng">
              <a:latin typeface="ＭＳ ゴシック" panose="020B0609070205080204" pitchFamily="49" charset="-128"/>
              <a:ea typeface="ＭＳ ゴシック" panose="020B0609070205080204" pitchFamily="49" charset="-128"/>
            </a:endParaRPr>
          </a:p>
        </p:txBody>
      </p:sp>
      <p:sp>
        <p:nvSpPr>
          <p:cNvPr id="2052" name="テキスト ボックス 4">
            <a:extLst>
              <a:ext uri="{FF2B5EF4-FFF2-40B4-BE49-F238E27FC236}">
                <a16:creationId xmlns:a16="http://schemas.microsoft.com/office/drawing/2014/main" id="{BCD8D992-42FD-412C-97E2-D3954439326F}"/>
              </a:ext>
            </a:extLst>
          </p:cNvPr>
          <p:cNvSpPr txBox="1">
            <a:spLocks noChangeArrowheads="1"/>
          </p:cNvSpPr>
          <p:nvPr/>
        </p:nvSpPr>
        <p:spPr bwMode="auto">
          <a:xfrm>
            <a:off x="569913" y="1563688"/>
            <a:ext cx="59436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游ゴシック" panose="020B0400000000000000" pitchFamily="50" charset="-128"/>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游ゴシック" panose="020B0400000000000000" pitchFamily="50" charset="-128"/>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游ゴシック" panose="020B0400000000000000" pitchFamily="50" charset="-128"/>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lnSpc>
                <a:spcPct val="100000"/>
              </a:lnSpc>
              <a:spcBef>
                <a:spcPct val="0"/>
              </a:spcBef>
              <a:buFontTx/>
              <a:buNone/>
            </a:pPr>
            <a:r>
              <a:rPr lang="ja-JP" altLang="en-US" sz="3200"/>
              <a:t>営業部　部長　末永　太郎</a:t>
            </a:r>
            <a:endParaRPr lang="ja-JP" altLang="en-US" sz="2400"/>
          </a:p>
        </p:txBody>
      </p:sp>
      <p:sp>
        <p:nvSpPr>
          <p:cNvPr id="13316" name="テキスト ボックス 12">
            <a:extLst>
              <a:ext uri="{FF2B5EF4-FFF2-40B4-BE49-F238E27FC236}">
                <a16:creationId xmlns:a16="http://schemas.microsoft.com/office/drawing/2014/main" id="{35854C32-7142-468D-B419-CBC45B04158E}"/>
              </a:ext>
            </a:extLst>
          </p:cNvPr>
          <p:cNvSpPr txBox="1">
            <a:spLocks noChangeArrowheads="1"/>
          </p:cNvSpPr>
          <p:nvPr/>
        </p:nvSpPr>
        <p:spPr bwMode="auto">
          <a:xfrm>
            <a:off x="315913" y="2311400"/>
            <a:ext cx="7280275" cy="4108450"/>
          </a:xfrm>
          <a:prstGeom prst="rect">
            <a:avLst/>
          </a:prstGeom>
          <a:solidFill>
            <a:schemeClr val="bg1">
              <a:alpha val="39999"/>
            </a:schemeClr>
          </a:solidFill>
          <a:ln w="9525">
            <a:noFill/>
            <a:miter lim="800000"/>
            <a:headEnd/>
            <a:tailEnd/>
          </a:ln>
        </p:spPr>
        <p:txBody>
          <a:bodyPr>
            <a:spAutoFit/>
          </a:bodyPr>
          <a:lstStyle>
            <a:lvl1pPr>
              <a:defRPr kumimoji="1">
                <a:solidFill>
                  <a:schemeClr val="tx1"/>
                </a:solidFill>
                <a:latin typeface="游ゴシック" panose="020B0400000000000000" pitchFamily="50" charset="-128"/>
                <a:ea typeface="游ゴシック" panose="020B0400000000000000" pitchFamily="50" charset="-128"/>
              </a:defRPr>
            </a:lvl1pPr>
            <a:lvl2pPr marL="742950" indent="-285750">
              <a:defRPr kumimoji="1">
                <a:solidFill>
                  <a:schemeClr val="tx1"/>
                </a:solidFill>
                <a:latin typeface="游ゴシック" panose="020B0400000000000000" pitchFamily="50" charset="-128"/>
                <a:ea typeface="游ゴシック" panose="020B0400000000000000" pitchFamily="50" charset="-128"/>
              </a:defRPr>
            </a:lvl2pPr>
            <a:lvl3pPr marL="1143000" indent="-228600">
              <a:defRPr kumimoji="1">
                <a:solidFill>
                  <a:schemeClr val="tx1"/>
                </a:solidFill>
                <a:latin typeface="游ゴシック" panose="020B0400000000000000" pitchFamily="50" charset="-128"/>
                <a:ea typeface="游ゴシック" panose="020B0400000000000000" pitchFamily="50" charset="-128"/>
              </a:defRPr>
            </a:lvl3pPr>
            <a:lvl4pPr marL="1600200" indent="-228600">
              <a:defRPr kumimoji="1">
                <a:solidFill>
                  <a:schemeClr val="tx1"/>
                </a:solidFill>
                <a:latin typeface="游ゴシック" panose="020B0400000000000000" pitchFamily="50" charset="-128"/>
                <a:ea typeface="游ゴシック" panose="020B0400000000000000" pitchFamily="50" charset="-128"/>
              </a:defRPr>
            </a:lvl4pPr>
            <a:lvl5pPr marL="2057400" indent="-228600">
              <a:defRPr kumimoji="1">
                <a:solidFill>
                  <a:schemeClr val="tx1"/>
                </a:solidFill>
                <a:latin typeface="游ゴシック" panose="020B0400000000000000" pitchFamily="50" charset="-128"/>
                <a:ea typeface="游ゴシック" panose="020B0400000000000000" pitchFamily="50" charset="-128"/>
              </a:defRPr>
            </a:lvl5pPr>
            <a:lvl6pPr marL="25146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6pPr>
            <a:lvl7pPr marL="29718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7pPr>
            <a:lvl8pPr marL="34290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8pPr>
            <a:lvl9pPr marL="3886200" indent="-228600" fontAlgn="base">
              <a:spcBef>
                <a:spcPct val="0"/>
              </a:spcBef>
              <a:spcAft>
                <a:spcPct val="0"/>
              </a:spcAft>
              <a:defRPr kumimoji="1">
                <a:solidFill>
                  <a:schemeClr val="tx1"/>
                </a:solidFill>
                <a:latin typeface="游ゴシック" panose="020B0400000000000000" pitchFamily="50" charset="-128"/>
                <a:ea typeface="游ゴシック" panose="020B0400000000000000" pitchFamily="50" charset="-128"/>
              </a:defRPr>
            </a:lvl9pPr>
          </a:lstStyle>
          <a:p>
            <a:pPr eaLnBrk="1" hangingPunct="1">
              <a:defRPr/>
            </a:pPr>
            <a:r>
              <a:rPr lang="en-US" altLang="ja-JP" sz="2400" b="1" dirty="0"/>
              <a:t>2020</a:t>
            </a:r>
            <a:r>
              <a:rPr lang="ja-JP" altLang="en-US" sz="2400" b="1" dirty="0"/>
              <a:t>年  株式会社アイデアル設立</a:t>
            </a:r>
            <a:endParaRPr lang="en-US" altLang="ja-JP" sz="2400" b="1" dirty="0"/>
          </a:p>
          <a:p>
            <a:pPr eaLnBrk="1" hangingPunct="1">
              <a:defRPr/>
            </a:pPr>
            <a:r>
              <a:rPr lang="ja-JP" altLang="en-US" sz="2400" b="1" dirty="0"/>
              <a:t>“お客様の満足の先にある感動を目指します”</a:t>
            </a:r>
            <a:endParaRPr lang="ja-JP" altLang="en-US" sz="2400" dirty="0"/>
          </a:p>
          <a:p>
            <a:pPr eaLnBrk="1" hangingPunct="1">
              <a:defRPr/>
            </a:pPr>
            <a:r>
              <a:rPr lang="ja-JP" altLang="en-US" sz="2400" dirty="0"/>
              <a:t>を経営理念に安全・安心・快適なまちづくりに取り組んでいます。</a:t>
            </a:r>
            <a:endParaRPr lang="en-US" altLang="ja-JP" sz="2400" b="1" dirty="0"/>
          </a:p>
          <a:p>
            <a:pPr eaLnBrk="1" hangingPunct="1">
              <a:defRPr/>
            </a:pPr>
            <a:endParaRPr lang="ja-JP" altLang="en-US" sz="1050" dirty="0"/>
          </a:p>
          <a:p>
            <a:pPr eaLnBrk="1" hangingPunct="1">
              <a:defRPr/>
            </a:pPr>
            <a:r>
              <a:rPr lang="ja-JP" altLang="en-US" sz="2400" dirty="0"/>
              <a:t>外装リフォーム（外壁、屋根の塗装防水工事）内装リフォーム（キッチン、風呂、壁紙等）からマンションの大規模改修工事まで、住環境のお困りごとをすべて解決、感動していただけるよう日々邁進しております。</a:t>
            </a:r>
          </a:p>
          <a:p>
            <a:pPr eaLnBrk="1" hangingPunct="1">
              <a:defRPr/>
            </a:pPr>
            <a:endParaRPr lang="en-US" altLang="ja-JP" sz="1050" dirty="0"/>
          </a:p>
          <a:p>
            <a:pPr eaLnBrk="1" hangingPunct="1">
              <a:defRPr/>
            </a:pPr>
            <a:r>
              <a:rPr lang="ja-JP" altLang="en-US" sz="2400" b="1" dirty="0"/>
              <a:t>お困りごとがあれば、何でもご相談ください！！</a:t>
            </a:r>
            <a:endParaRPr lang="en-US" altLang="ja-JP" sz="2400" b="1" dirty="0"/>
          </a:p>
        </p:txBody>
      </p:sp>
      <p:pic>
        <p:nvPicPr>
          <p:cNvPr id="2054" name="図 2">
            <a:extLst>
              <a:ext uri="{FF2B5EF4-FFF2-40B4-BE49-F238E27FC236}">
                <a16:creationId xmlns:a16="http://schemas.microsoft.com/office/drawing/2014/main" id="{A375ECD6-36A1-4FB3-8916-A0BF256CDE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18" r="2531"/>
          <a:stretch>
            <a:fillRect/>
          </a:stretch>
        </p:blipFill>
        <p:spPr bwMode="auto">
          <a:xfrm>
            <a:off x="7739063" y="2297113"/>
            <a:ext cx="4205287"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図 4">
            <a:extLst>
              <a:ext uri="{FF2B5EF4-FFF2-40B4-BE49-F238E27FC236}">
                <a16:creationId xmlns:a16="http://schemas.microsoft.com/office/drawing/2014/main" id="{3D0A8D28-244B-47CE-BCB8-CD7CFD52F9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2850" y="188913"/>
            <a:ext cx="27051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図 6">
            <a:extLst>
              <a:ext uri="{FF2B5EF4-FFF2-40B4-BE49-F238E27FC236}">
                <a16:creationId xmlns:a16="http://schemas.microsoft.com/office/drawing/2014/main" id="{41E43F1D-9185-4666-8E0A-8704F7CA13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55125" y="198438"/>
            <a:ext cx="26892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図 2">
            <a:extLst>
              <a:ext uri="{FF2B5EF4-FFF2-40B4-BE49-F238E27FC236}">
                <a16:creationId xmlns:a16="http://schemas.microsoft.com/office/drawing/2014/main" id="{BA4DDB55-3573-46B7-9019-42B066ABDD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6493" b="27905"/>
          <a:stretch>
            <a:fillRect/>
          </a:stretch>
        </p:blipFill>
        <p:spPr bwMode="auto">
          <a:xfrm>
            <a:off x="7167563" y="1304925"/>
            <a:ext cx="2065337"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山の町&#10;&#10;自動的に生成された説明">
            <a:extLst>
              <a:ext uri="{FF2B5EF4-FFF2-40B4-BE49-F238E27FC236}">
                <a16:creationId xmlns:a16="http://schemas.microsoft.com/office/drawing/2014/main" id="{CA88C176-8311-401A-9894-5F69AD22A32D}"/>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3549" b="11513"/>
          <a:stretch/>
        </p:blipFill>
        <p:spPr>
          <a:xfrm>
            <a:off x="0" y="-70223"/>
            <a:ext cx="12284597" cy="6928223"/>
          </a:xfrm>
          <a:prstGeom prst="rect">
            <a:avLst/>
          </a:prstGeom>
        </p:spPr>
      </p:pic>
      <p:sp>
        <p:nvSpPr>
          <p:cNvPr id="4" name="テキスト ボックス 3">
            <a:extLst>
              <a:ext uri="{FF2B5EF4-FFF2-40B4-BE49-F238E27FC236}">
                <a16:creationId xmlns:a16="http://schemas.microsoft.com/office/drawing/2014/main" id="{FDE0E94D-C304-4E14-8E87-064C0F88D440}"/>
              </a:ext>
            </a:extLst>
          </p:cNvPr>
          <p:cNvSpPr txBox="1"/>
          <p:nvPr/>
        </p:nvSpPr>
        <p:spPr>
          <a:xfrm>
            <a:off x="385183" y="301952"/>
            <a:ext cx="1103389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1" i="0" u="sng"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株式会社はっぴぃ</a:t>
            </a:r>
            <a:r>
              <a:rPr kumimoji="1" lang="en-US" altLang="ja-JP" sz="4400" b="1" i="0" u="sng"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and</a:t>
            </a:r>
            <a:r>
              <a:rPr kumimoji="1" lang="ja-JP" altLang="en-US" sz="4400" b="1" i="0" u="sng"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プロジェクト</a:t>
            </a:r>
          </a:p>
        </p:txBody>
      </p:sp>
      <p:sp>
        <p:nvSpPr>
          <p:cNvPr id="5" name="テキスト ボックス 4">
            <a:extLst>
              <a:ext uri="{FF2B5EF4-FFF2-40B4-BE49-F238E27FC236}">
                <a16:creationId xmlns:a16="http://schemas.microsoft.com/office/drawing/2014/main" id="{2DBC0560-FB7C-4975-B18C-B8413FD40318}"/>
              </a:ext>
            </a:extLst>
          </p:cNvPr>
          <p:cNvSpPr txBox="1"/>
          <p:nvPr/>
        </p:nvSpPr>
        <p:spPr>
          <a:xfrm>
            <a:off x="7922993" y="1273684"/>
            <a:ext cx="5943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代表取締役　辻　瑞惠　</a:t>
            </a:r>
            <a:endPar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pic>
        <p:nvPicPr>
          <p:cNvPr id="6" name="図 5" descr="文字の書かれた紙&#10;&#10;中程度の精度で自動的に生成された説明">
            <a:extLst>
              <a:ext uri="{FF2B5EF4-FFF2-40B4-BE49-F238E27FC236}">
                <a16:creationId xmlns:a16="http://schemas.microsoft.com/office/drawing/2014/main" id="{9AEFBDB0-F0C0-4E4A-B1E8-6C1FD7672E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370" y="2629784"/>
            <a:ext cx="6050223" cy="3926264"/>
          </a:xfrm>
          <a:prstGeom prst="rect">
            <a:avLst/>
          </a:prstGeom>
        </p:spPr>
      </p:pic>
      <p:sp>
        <p:nvSpPr>
          <p:cNvPr id="10" name="テキスト ボックス 9">
            <a:extLst>
              <a:ext uri="{FF2B5EF4-FFF2-40B4-BE49-F238E27FC236}">
                <a16:creationId xmlns:a16="http://schemas.microsoft.com/office/drawing/2014/main" id="{9299DB10-2D0B-432B-9A6A-5E42E805335B}"/>
              </a:ext>
            </a:extLst>
          </p:cNvPr>
          <p:cNvSpPr txBox="1"/>
          <p:nvPr/>
        </p:nvSpPr>
        <p:spPr>
          <a:xfrm>
            <a:off x="531961" y="1520222"/>
            <a:ext cx="919423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a:t>
            </a:r>
            <a:r>
              <a:rPr kumimoji="1" lang="ja-JP" altLang="en-US" sz="32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式で簡単！　複写式で</a:t>
            </a:r>
            <a:r>
              <a:rPr kumimoji="1" lang="en-US" altLang="ja-JP" sz="36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3</a:t>
            </a:r>
            <a:r>
              <a:rPr kumimoji="1" lang="ja-JP" altLang="en-US" sz="32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人に渡せる</a:t>
            </a:r>
            <a:endParaRPr kumimoji="1" lang="en-US" altLang="ja-JP" sz="32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日本初！　年代別</a:t>
            </a:r>
            <a:r>
              <a:rPr kumimoji="1" lang="ja-JP" altLang="en-US" sz="28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 </a:t>
            </a:r>
            <a:r>
              <a:rPr kumimoji="1" lang="en-US" altLang="ja-JP" sz="36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6</a:t>
            </a:r>
            <a:r>
              <a:rPr kumimoji="1" lang="ja-JP" altLang="en-US" sz="32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種類の</a:t>
            </a:r>
            <a:r>
              <a:rPr kumimoji="1" lang="en-US" altLang="ja-JP" sz="32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a:t>
            </a:r>
            <a:r>
              <a:rPr kumimoji="1" lang="ja-JP" altLang="en-US" sz="32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ゆいごん白書</a:t>
            </a:r>
            <a:r>
              <a:rPr kumimoji="1" lang="en-US" altLang="ja-JP" sz="32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rPr>
              <a:t>®』</a:t>
            </a:r>
            <a:endParaRPr kumimoji="1" lang="ja-JP" altLang="en-US" sz="3200" b="1" i="0" u="none" strike="noStrike" kern="1200" cap="none" spc="0" normalizeH="0" baseline="0" noProof="0" dirty="0">
              <a:ln>
                <a:noFill/>
              </a:ln>
              <a:solidFill>
                <a:srgbClr val="C00000"/>
              </a:solidFill>
              <a:effectLst/>
              <a:uLnTx/>
              <a:uFillTx/>
              <a:latin typeface="游ゴシック" panose="020F0502020204030204"/>
              <a:ea typeface="游ゴシック" panose="020B0400000000000000" pitchFamily="50" charset="-128"/>
              <a:cs typeface="+mn-cs"/>
            </a:endParaRPr>
          </a:p>
        </p:txBody>
      </p:sp>
      <p:pic>
        <p:nvPicPr>
          <p:cNvPr id="12" name="図 11" descr="会議室に集まる人々&#10;&#10;自動的に生成された説明">
            <a:extLst>
              <a:ext uri="{FF2B5EF4-FFF2-40B4-BE49-F238E27FC236}">
                <a16:creationId xmlns:a16="http://schemas.microsoft.com/office/drawing/2014/main" id="{E68DE180-ED97-46D8-A5D7-B099F9F1198B}"/>
              </a:ext>
            </a:extLst>
          </p:cNvPr>
          <p:cNvPicPr>
            <a:picLocks noChangeAspect="1"/>
          </p:cNvPicPr>
          <p:nvPr/>
        </p:nvPicPr>
        <p:blipFill rotWithShape="1">
          <a:blip r:embed="rId5">
            <a:extLst>
              <a:ext uri="{28A0092B-C50C-407E-A947-70E740481C1C}">
                <a14:useLocalDpi xmlns:a14="http://schemas.microsoft.com/office/drawing/2010/main" val="0"/>
              </a:ext>
            </a:extLst>
          </a:blip>
          <a:srcRect t="41237"/>
          <a:stretch/>
        </p:blipFill>
        <p:spPr>
          <a:xfrm>
            <a:off x="6859794" y="4338238"/>
            <a:ext cx="4822319" cy="2122533"/>
          </a:xfrm>
          <a:prstGeom prst="rect">
            <a:avLst/>
          </a:prstGeom>
        </p:spPr>
      </p:pic>
      <p:sp>
        <p:nvSpPr>
          <p:cNvPr id="16" name="吹き出し: 角を丸めた四角形 15">
            <a:extLst>
              <a:ext uri="{FF2B5EF4-FFF2-40B4-BE49-F238E27FC236}">
                <a16:creationId xmlns:a16="http://schemas.microsoft.com/office/drawing/2014/main" id="{E785E2C3-0351-4C02-9971-608932303D53}"/>
              </a:ext>
            </a:extLst>
          </p:cNvPr>
          <p:cNvSpPr/>
          <p:nvPr/>
        </p:nvSpPr>
        <p:spPr>
          <a:xfrm>
            <a:off x="6803002" y="2807467"/>
            <a:ext cx="2784058" cy="1546393"/>
          </a:xfrm>
          <a:prstGeom prst="wedgeRoundRectCallout">
            <a:avLst>
              <a:gd name="adj1" fmla="val 58738"/>
              <a:gd name="adj2" fmla="val -32477"/>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000"/>
              </a:lnSpc>
              <a:spcBef>
                <a:spcPts val="0"/>
              </a:spcBef>
              <a:spcAft>
                <a:spcPts val="0"/>
              </a:spcAft>
              <a:buClrTx/>
              <a:buSzTx/>
              <a:buFontTx/>
              <a:buNone/>
              <a:tabLst/>
              <a:defRPr/>
            </a:pP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ts val="3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延</a:t>
            </a:r>
            <a:r>
              <a:rPr kumimoji="1" lang="en-US" altLang="ja-JP" sz="2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1600</a:t>
            </a: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人が受講！</a:t>
            </a:r>
          </a:p>
          <a:p>
            <a:pPr marL="0" marR="0" lvl="0" indent="0" algn="ctr" defTabSz="914400" rtl="0" eaLnBrk="1" fontAlgn="auto" latinLnBrk="0" hangingPunct="1">
              <a:lnSpc>
                <a:spcPts val="3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t>
            </a: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ゆいごん白書</a:t>
            </a:r>
            <a:r>
              <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t>
            </a:r>
            <a:endPar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ts val="3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作成講座も</a:t>
            </a:r>
            <a:r>
              <a:rPr kumimoji="1" lang="ja-JP" altLang="en-US" sz="24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大好評</a:t>
            </a: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19" name="図 18">
            <a:extLst>
              <a:ext uri="{FF2B5EF4-FFF2-40B4-BE49-F238E27FC236}">
                <a16:creationId xmlns:a16="http://schemas.microsoft.com/office/drawing/2014/main" id="{B324F7E9-8C54-49E6-AFE0-84C64CAC39BD}"/>
              </a:ext>
            </a:extLst>
          </p:cNvPr>
          <p:cNvPicPr>
            <a:picLocks noChangeAspect="1"/>
          </p:cNvPicPr>
          <p:nvPr/>
        </p:nvPicPr>
        <p:blipFill rotWithShape="1">
          <a:blip r:embed="rId6"/>
          <a:srcRect l="26965" t="11817" r="45154" b="39314"/>
          <a:stretch/>
        </p:blipFill>
        <p:spPr>
          <a:xfrm>
            <a:off x="9899618" y="1937640"/>
            <a:ext cx="1782495" cy="2343882"/>
          </a:xfrm>
          <a:prstGeom prst="rect">
            <a:avLst/>
          </a:prstGeom>
        </p:spPr>
      </p:pic>
    </p:spTree>
    <p:extLst>
      <p:ext uri="{BB962C8B-B14F-4D97-AF65-F5344CB8AC3E}">
        <p14:creationId xmlns:p14="http://schemas.microsoft.com/office/powerpoint/2010/main" val="1843906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山の町&#10;&#10;自動的に生成された説明">
            <a:extLst>
              <a:ext uri="{FF2B5EF4-FFF2-40B4-BE49-F238E27FC236}">
                <a16:creationId xmlns:a16="http://schemas.microsoft.com/office/drawing/2014/main" id="{CA88C176-8311-401A-9894-5F69AD22A32D}"/>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3549" b="11513"/>
          <a:stretch/>
        </p:blipFill>
        <p:spPr>
          <a:xfrm>
            <a:off x="-26867" y="-157161"/>
            <a:ext cx="12438749" cy="7015161"/>
          </a:xfrm>
          <a:prstGeom prst="rect">
            <a:avLst/>
          </a:prstGeom>
        </p:spPr>
      </p:pic>
      <p:sp>
        <p:nvSpPr>
          <p:cNvPr id="4" name="テキスト ボックス 3">
            <a:extLst>
              <a:ext uri="{FF2B5EF4-FFF2-40B4-BE49-F238E27FC236}">
                <a16:creationId xmlns:a16="http://schemas.microsoft.com/office/drawing/2014/main" id="{FDE0E94D-C304-4E14-8E87-064C0F88D440}"/>
              </a:ext>
            </a:extLst>
          </p:cNvPr>
          <p:cNvSpPr txBox="1"/>
          <p:nvPr/>
        </p:nvSpPr>
        <p:spPr>
          <a:xfrm>
            <a:off x="413463" y="498543"/>
            <a:ext cx="1103389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1" i="0" u="sng"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アトリエ羽犬</a:t>
            </a:r>
          </a:p>
        </p:txBody>
      </p:sp>
      <p:sp>
        <p:nvSpPr>
          <p:cNvPr id="5" name="テキスト ボックス 4">
            <a:extLst>
              <a:ext uri="{FF2B5EF4-FFF2-40B4-BE49-F238E27FC236}">
                <a16:creationId xmlns:a16="http://schemas.microsoft.com/office/drawing/2014/main" id="{2DBC0560-FB7C-4975-B18C-B8413FD40318}"/>
              </a:ext>
            </a:extLst>
          </p:cNvPr>
          <p:cNvSpPr txBox="1"/>
          <p:nvPr/>
        </p:nvSpPr>
        <p:spPr>
          <a:xfrm>
            <a:off x="570086" y="1563506"/>
            <a:ext cx="5943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代表　まえだみゆき</a:t>
            </a:r>
            <a:endPar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E141D404-1AD1-4D15-83C0-E69EB0473393}"/>
              </a:ext>
            </a:extLst>
          </p:cNvPr>
          <p:cNvSpPr txBox="1"/>
          <p:nvPr/>
        </p:nvSpPr>
        <p:spPr>
          <a:xfrm>
            <a:off x="215345" y="2638846"/>
            <a:ext cx="7281192" cy="3785652"/>
          </a:xfrm>
          <a:prstGeom prst="rect">
            <a:avLst/>
          </a:prstGeom>
          <a:solidFill>
            <a:schemeClr val="bg1">
              <a:alpha val="4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PR</a:t>
            </a: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br>
              <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br>
            <a:r>
              <a:rPr kumimoji="1" lang="ja-JP" altLang="en-US" sz="5400" b="1" i="0" u="none" strike="noStrike" kern="1200" cap="none" spc="0" normalizeH="0" baseline="0" noProof="0" dirty="0">
                <a:ln>
                  <a:noFill/>
                </a:ln>
                <a:solidFill>
                  <a:prstClr val="black"/>
                </a:solidFill>
                <a:effectLst/>
                <a:uLnTx/>
                <a:uFillTx/>
                <a:latin typeface="Segoe UI Historic" panose="020B0502040204020203" pitchFamily="34" charset="0"/>
                <a:ea typeface="游ゴシック" panose="020B0400000000000000" pitchFamily="50" charset="-128"/>
                <a:cs typeface="+mn-cs"/>
              </a:rPr>
              <a:t>国内では漫画家。海外では画家。 ハートフルな画風ですが 本人はそうでもないです。</a:t>
            </a:r>
            <a:endParaRPr kumimoji="1" lang="en-US" altLang="ja-JP" sz="5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pic>
        <p:nvPicPr>
          <p:cNvPr id="6" name="図 5" descr="ロゴ が含まれている画像&#10;&#10;自動的に生成された説明">
            <a:extLst>
              <a:ext uri="{FF2B5EF4-FFF2-40B4-BE49-F238E27FC236}">
                <a16:creationId xmlns:a16="http://schemas.microsoft.com/office/drawing/2014/main" id="{B6136F1C-10D2-4043-93FE-BDFEF26454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8749" y="0"/>
            <a:ext cx="2194560" cy="3276600"/>
          </a:xfrm>
          <a:prstGeom prst="rect">
            <a:avLst/>
          </a:prstGeom>
        </p:spPr>
      </p:pic>
      <p:pic>
        <p:nvPicPr>
          <p:cNvPr id="9" name="図 8" descr="ホワイトボード&#10;&#10;中程度の精度で自動的に生成された説明">
            <a:extLst>
              <a:ext uri="{FF2B5EF4-FFF2-40B4-BE49-F238E27FC236}">
                <a16:creationId xmlns:a16="http://schemas.microsoft.com/office/drawing/2014/main" id="{B74DA74D-330E-46EC-8B67-F4A96CD195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4024" y="3387298"/>
            <a:ext cx="2298901" cy="3470702"/>
          </a:xfrm>
          <a:prstGeom prst="rect">
            <a:avLst/>
          </a:prstGeom>
        </p:spPr>
      </p:pic>
    </p:spTree>
    <p:extLst>
      <p:ext uri="{BB962C8B-B14F-4D97-AF65-F5344CB8AC3E}">
        <p14:creationId xmlns:p14="http://schemas.microsoft.com/office/powerpoint/2010/main" val="1389397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図 6" descr="図 6"/>
          <p:cNvPicPr>
            <a:picLocks noChangeAspect="1"/>
          </p:cNvPicPr>
          <p:nvPr/>
        </p:nvPicPr>
        <p:blipFill>
          <a:blip r:embed="rId3">
            <a:alphaModFix amt="35000"/>
          </a:blip>
          <a:srcRect t="3548" b="11512"/>
          <a:stretch>
            <a:fillRect/>
          </a:stretch>
        </p:blipFill>
        <p:spPr>
          <a:xfrm>
            <a:off x="-92597" y="-35124"/>
            <a:ext cx="12284597" cy="6928224"/>
          </a:xfrm>
          <a:prstGeom prst="rect">
            <a:avLst/>
          </a:prstGeom>
          <a:ln w="12700">
            <a:miter lim="400000"/>
          </a:ln>
        </p:spPr>
      </p:pic>
      <p:sp>
        <p:nvSpPr>
          <p:cNvPr id="95" name="テキスト ボックス 3"/>
          <p:cNvSpPr txBox="1"/>
          <p:nvPr/>
        </p:nvSpPr>
        <p:spPr>
          <a:xfrm>
            <a:off x="459183" y="498543"/>
            <a:ext cx="3681308" cy="6642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400" u="sng">
                <a:latin typeface="ＭＳ ゴシック"/>
                <a:ea typeface="ＭＳ ゴシック"/>
                <a:cs typeface="ＭＳ ゴシック"/>
                <a:sym typeface="ＭＳ ゴシック"/>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4400" b="0" i="0" u="sng" strike="noStrike" kern="0" cap="none" spc="0" normalizeH="0" baseline="0" noProof="0">
                <a:ln>
                  <a:noFill/>
                </a:ln>
                <a:solidFill>
                  <a:srgbClr val="000000"/>
                </a:solidFill>
                <a:effectLst/>
                <a:uLnTx/>
                <a:uFillTx/>
                <a:latin typeface="ＭＳ ゴシック"/>
                <a:ea typeface="ＭＳ ゴシック"/>
                <a:sym typeface="ＭＳ ゴシック"/>
              </a:rPr>
              <a:t>ともわか工房</a:t>
            </a:r>
          </a:p>
        </p:txBody>
      </p:sp>
      <p:sp>
        <p:nvSpPr>
          <p:cNvPr id="96" name="テキスト ボックス 4"/>
          <p:cNvSpPr txBox="1"/>
          <p:nvPr/>
        </p:nvSpPr>
        <p:spPr>
          <a:xfrm>
            <a:off x="3004331" y="1274983"/>
            <a:ext cx="2215575" cy="497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3200" b="0" i="0" u="none" strike="noStrike" kern="0" cap="none" spc="0" normalizeH="0" baseline="0" noProof="0">
                <a:ln>
                  <a:noFill/>
                </a:ln>
                <a:solidFill>
                  <a:srgbClr val="000000"/>
                </a:solidFill>
                <a:effectLst/>
                <a:uLnTx/>
                <a:uFillTx/>
                <a:latin typeface="游ゴシック"/>
                <a:ea typeface="游ゴシック"/>
                <a:sym typeface="游ゴシック"/>
              </a:rPr>
              <a:t>若林とも子</a:t>
            </a:r>
          </a:p>
        </p:txBody>
      </p:sp>
      <p:pic>
        <p:nvPicPr>
          <p:cNvPr id="97" name="IMG_0266.jpeg" descr="IMG_0266.jpeg"/>
          <p:cNvPicPr>
            <a:picLocks noChangeAspect="1"/>
          </p:cNvPicPr>
          <p:nvPr/>
        </p:nvPicPr>
        <p:blipFill>
          <a:blip r:embed="rId4"/>
          <a:srcRect t="4028" r="7710"/>
          <a:stretch>
            <a:fillRect/>
          </a:stretch>
        </p:blipFill>
        <p:spPr>
          <a:xfrm rot="20400000">
            <a:off x="2486037" y="3060681"/>
            <a:ext cx="2987605" cy="2102747"/>
          </a:xfrm>
          <a:prstGeom prst="rect">
            <a:avLst/>
          </a:prstGeom>
          <a:ln w="12700">
            <a:solidFill>
              <a:srgbClr val="000000"/>
            </a:solidFill>
            <a:miter lim="400000"/>
          </a:ln>
          <a:effectLst>
            <a:outerShdw blurRad="190500" dist="12700" dir="5400000" rotWithShape="0">
              <a:srgbClr val="000000"/>
            </a:outerShdw>
          </a:effectLst>
        </p:spPr>
      </p:pic>
      <p:pic>
        <p:nvPicPr>
          <p:cNvPr id="98" name="無題2_20211102092438.png" descr="無題2_20211102092438.png"/>
          <p:cNvPicPr>
            <a:picLocks noChangeAspect="1"/>
          </p:cNvPicPr>
          <p:nvPr/>
        </p:nvPicPr>
        <p:blipFill>
          <a:blip r:embed="rId5"/>
          <a:stretch>
            <a:fillRect/>
          </a:stretch>
        </p:blipFill>
        <p:spPr>
          <a:xfrm>
            <a:off x="5191295" y="2959990"/>
            <a:ext cx="3601678" cy="2025945"/>
          </a:xfrm>
          <a:prstGeom prst="rect">
            <a:avLst/>
          </a:prstGeom>
          <a:ln w="12700">
            <a:solidFill>
              <a:srgbClr val="000000"/>
            </a:solidFill>
            <a:miter lim="400000"/>
          </a:ln>
          <a:effectLst>
            <a:outerShdw blurRad="190500" dist="12700" dir="5400000" rotWithShape="0">
              <a:srgbClr val="000000"/>
            </a:outerShdw>
          </a:effectLst>
        </p:spPr>
      </p:pic>
      <p:pic>
        <p:nvPicPr>
          <p:cNvPr id="99" name="サムネ１.jpeg" descr="サムネ１.jpeg"/>
          <p:cNvPicPr>
            <a:picLocks noChangeAspect="1"/>
          </p:cNvPicPr>
          <p:nvPr/>
        </p:nvPicPr>
        <p:blipFill>
          <a:blip r:embed="rId6"/>
          <a:stretch>
            <a:fillRect/>
          </a:stretch>
        </p:blipFill>
        <p:spPr>
          <a:xfrm rot="600000">
            <a:off x="2246175" y="4606889"/>
            <a:ext cx="3937860" cy="2215046"/>
          </a:xfrm>
          <a:prstGeom prst="rect">
            <a:avLst/>
          </a:prstGeom>
          <a:ln w="12700">
            <a:solidFill>
              <a:srgbClr val="000000"/>
            </a:solidFill>
            <a:miter lim="400000"/>
          </a:ln>
          <a:effectLst>
            <a:outerShdw blurRad="190500" dist="12700" dir="5400000" rotWithShape="0">
              <a:srgbClr val="000000"/>
            </a:outerShdw>
          </a:effectLst>
        </p:spPr>
      </p:pic>
      <p:pic>
        <p:nvPicPr>
          <p:cNvPr id="100" name="IMG_2783.jpeg" descr="IMG_2783.jpeg"/>
          <p:cNvPicPr>
            <a:picLocks noChangeAspect="1"/>
          </p:cNvPicPr>
          <p:nvPr/>
        </p:nvPicPr>
        <p:blipFill>
          <a:blip r:embed="rId7"/>
          <a:stretch>
            <a:fillRect/>
          </a:stretch>
        </p:blipFill>
        <p:spPr>
          <a:xfrm rot="21180000">
            <a:off x="5309336" y="4969612"/>
            <a:ext cx="3365597" cy="1898340"/>
          </a:xfrm>
          <a:prstGeom prst="rect">
            <a:avLst/>
          </a:prstGeom>
          <a:ln w="12700">
            <a:solidFill>
              <a:srgbClr val="000000"/>
            </a:solidFill>
            <a:miter lim="400000"/>
          </a:ln>
          <a:effectLst>
            <a:outerShdw blurRad="190500" dist="12700" dir="5400000" rotWithShape="0">
              <a:srgbClr val="000000"/>
            </a:outerShdw>
          </a:effectLst>
        </p:spPr>
      </p:pic>
      <p:pic>
        <p:nvPicPr>
          <p:cNvPr id="101" name="IMG_0255.jpeg" descr="IMG_0255.jpeg"/>
          <p:cNvPicPr>
            <a:picLocks noChangeAspect="1"/>
          </p:cNvPicPr>
          <p:nvPr/>
        </p:nvPicPr>
        <p:blipFill>
          <a:blip r:embed="rId8"/>
          <a:stretch>
            <a:fillRect/>
          </a:stretch>
        </p:blipFill>
        <p:spPr>
          <a:xfrm>
            <a:off x="8429628" y="1652948"/>
            <a:ext cx="3719274" cy="5313248"/>
          </a:xfrm>
          <a:prstGeom prst="rect">
            <a:avLst/>
          </a:prstGeom>
          <a:ln w="12700">
            <a:miter lim="400000"/>
          </a:ln>
        </p:spPr>
      </p:pic>
      <p:pic>
        <p:nvPicPr>
          <p:cNvPr id="102" name="IMG_0187.jpeg" descr="IMG_0187.jpeg"/>
          <p:cNvPicPr>
            <a:picLocks noChangeAspect="1"/>
          </p:cNvPicPr>
          <p:nvPr/>
        </p:nvPicPr>
        <p:blipFill>
          <a:blip r:embed="rId9"/>
          <a:stretch>
            <a:fillRect/>
          </a:stretch>
        </p:blipFill>
        <p:spPr>
          <a:xfrm>
            <a:off x="121139" y="3435682"/>
            <a:ext cx="2421883" cy="3070176"/>
          </a:xfrm>
          <a:prstGeom prst="rect">
            <a:avLst/>
          </a:prstGeom>
          <a:ln w="12700">
            <a:miter lim="400000"/>
          </a:ln>
        </p:spPr>
      </p:pic>
      <p:sp>
        <p:nvSpPr>
          <p:cNvPr id="103" name="テキスト ボックス 4"/>
          <p:cNvSpPr txBox="1"/>
          <p:nvPr/>
        </p:nvSpPr>
        <p:spPr>
          <a:xfrm>
            <a:off x="7265830" y="1371574"/>
            <a:ext cx="5852161" cy="497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b="1">
                <a:solidFill>
                  <a:srgbClr val="B51A00"/>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3200" b="1" i="0" u="none" strike="noStrike" kern="0" cap="none" spc="0" normalizeH="0" baseline="0" noProof="0">
                <a:ln>
                  <a:noFill/>
                </a:ln>
                <a:solidFill>
                  <a:srgbClr val="B51A00"/>
                </a:solidFill>
                <a:effectLst/>
                <a:uLnTx/>
                <a:uFillTx/>
                <a:latin typeface="游ゴシック"/>
                <a:ea typeface="游ゴシック"/>
                <a:sym typeface="游ゴシック"/>
              </a:rPr>
              <a:t>貴方のファンをつくる</a:t>
            </a:r>
          </a:p>
        </p:txBody>
      </p:sp>
      <p:grpSp>
        <p:nvGrpSpPr>
          <p:cNvPr id="126" name="描画"/>
          <p:cNvGrpSpPr/>
          <p:nvPr/>
        </p:nvGrpSpPr>
        <p:grpSpPr>
          <a:xfrm>
            <a:off x="5987334" y="1424825"/>
            <a:ext cx="6008938" cy="2559583"/>
            <a:chOff x="-107950" y="-107950"/>
            <a:chExt cx="6008937" cy="2559582"/>
          </a:xfrm>
        </p:grpSpPr>
        <p:pic>
          <p:nvPicPr>
            <p:cNvPr id="104" name="線 図形" descr="線 図形"/>
            <p:cNvPicPr>
              <a:picLocks/>
            </p:cNvPicPr>
            <p:nvPr/>
          </p:nvPicPr>
          <p:blipFill>
            <a:blip r:embed="rId10"/>
            <a:stretch>
              <a:fillRect/>
            </a:stretch>
          </p:blipFill>
          <p:spPr>
            <a:xfrm>
              <a:off x="1142068" y="198605"/>
              <a:ext cx="2040657" cy="327188"/>
            </a:xfrm>
            <a:prstGeom prst="rect">
              <a:avLst/>
            </a:prstGeom>
            <a:effectLst/>
          </p:spPr>
        </p:pic>
        <p:pic>
          <p:nvPicPr>
            <p:cNvPr id="106" name="線 図形" descr="線 図形"/>
            <p:cNvPicPr>
              <a:picLocks/>
            </p:cNvPicPr>
            <p:nvPr/>
          </p:nvPicPr>
          <p:blipFill>
            <a:blip r:embed="rId11"/>
            <a:stretch>
              <a:fillRect/>
            </a:stretch>
          </p:blipFill>
          <p:spPr>
            <a:xfrm>
              <a:off x="931687" y="102431"/>
              <a:ext cx="4269490" cy="347277"/>
            </a:xfrm>
            <a:prstGeom prst="rect">
              <a:avLst/>
            </a:prstGeom>
            <a:effectLst/>
          </p:spPr>
        </p:pic>
        <p:pic>
          <p:nvPicPr>
            <p:cNvPr id="108" name="線 図形" descr="線 図形"/>
            <p:cNvPicPr>
              <a:picLocks/>
            </p:cNvPicPr>
            <p:nvPr/>
          </p:nvPicPr>
          <p:blipFill>
            <a:blip r:embed="rId12"/>
            <a:stretch>
              <a:fillRect/>
            </a:stretch>
          </p:blipFill>
          <p:spPr>
            <a:xfrm>
              <a:off x="2535526" y="481980"/>
              <a:ext cx="3157360" cy="840169"/>
            </a:xfrm>
            <a:prstGeom prst="rect">
              <a:avLst/>
            </a:prstGeom>
            <a:effectLst/>
          </p:spPr>
        </p:pic>
        <p:pic>
          <p:nvPicPr>
            <p:cNvPr id="110" name="線 図形" descr="線 図形"/>
            <p:cNvPicPr>
              <a:picLocks/>
            </p:cNvPicPr>
            <p:nvPr/>
          </p:nvPicPr>
          <p:blipFill>
            <a:blip r:embed="rId13"/>
            <a:stretch>
              <a:fillRect/>
            </a:stretch>
          </p:blipFill>
          <p:spPr>
            <a:xfrm>
              <a:off x="2364855" y="1023050"/>
              <a:ext cx="3414199" cy="1006380"/>
            </a:xfrm>
            <a:prstGeom prst="rect">
              <a:avLst/>
            </a:prstGeom>
            <a:effectLst/>
          </p:spPr>
        </p:pic>
        <p:pic>
          <p:nvPicPr>
            <p:cNvPr id="112" name="線 図形" descr="線 図形"/>
            <p:cNvPicPr>
              <a:picLocks/>
            </p:cNvPicPr>
            <p:nvPr/>
          </p:nvPicPr>
          <p:blipFill>
            <a:blip r:embed="rId14"/>
            <a:stretch>
              <a:fillRect/>
            </a:stretch>
          </p:blipFill>
          <p:spPr>
            <a:xfrm>
              <a:off x="3426710" y="1684157"/>
              <a:ext cx="2474278" cy="767476"/>
            </a:xfrm>
            <a:prstGeom prst="rect">
              <a:avLst/>
            </a:prstGeom>
            <a:effectLst/>
          </p:spPr>
        </p:pic>
        <p:pic>
          <p:nvPicPr>
            <p:cNvPr id="114" name="線 図形" descr="線 図形"/>
            <p:cNvPicPr>
              <a:picLocks/>
            </p:cNvPicPr>
            <p:nvPr/>
          </p:nvPicPr>
          <p:blipFill>
            <a:blip r:embed="rId15"/>
            <a:stretch>
              <a:fillRect/>
            </a:stretch>
          </p:blipFill>
          <p:spPr>
            <a:xfrm>
              <a:off x="2248071" y="1040129"/>
              <a:ext cx="3406490" cy="827639"/>
            </a:xfrm>
            <a:prstGeom prst="rect">
              <a:avLst/>
            </a:prstGeom>
            <a:effectLst/>
          </p:spPr>
        </p:pic>
        <p:pic>
          <p:nvPicPr>
            <p:cNvPr id="116" name="線 図形" descr="線 図形"/>
            <p:cNvPicPr>
              <a:picLocks/>
            </p:cNvPicPr>
            <p:nvPr/>
          </p:nvPicPr>
          <p:blipFill>
            <a:blip r:embed="rId16"/>
            <a:stretch>
              <a:fillRect/>
            </a:stretch>
          </p:blipFill>
          <p:spPr>
            <a:xfrm>
              <a:off x="2374299" y="535214"/>
              <a:ext cx="3044490" cy="700874"/>
            </a:xfrm>
            <a:prstGeom prst="rect">
              <a:avLst/>
            </a:prstGeom>
            <a:effectLst/>
          </p:spPr>
        </p:pic>
        <p:pic>
          <p:nvPicPr>
            <p:cNvPr id="118" name="線 図形" descr="線 図形"/>
            <p:cNvPicPr>
              <a:picLocks/>
            </p:cNvPicPr>
            <p:nvPr/>
          </p:nvPicPr>
          <p:blipFill>
            <a:blip r:embed="rId17"/>
            <a:stretch>
              <a:fillRect/>
            </a:stretch>
          </p:blipFill>
          <p:spPr>
            <a:xfrm>
              <a:off x="1335982" y="78387"/>
              <a:ext cx="3552627" cy="408249"/>
            </a:xfrm>
            <a:prstGeom prst="rect">
              <a:avLst/>
            </a:prstGeom>
            <a:effectLst/>
          </p:spPr>
        </p:pic>
        <p:pic>
          <p:nvPicPr>
            <p:cNvPr id="120" name="線 図形" descr="線 図形"/>
            <p:cNvPicPr>
              <a:picLocks/>
            </p:cNvPicPr>
            <p:nvPr/>
          </p:nvPicPr>
          <p:blipFill>
            <a:blip r:embed="rId18"/>
            <a:stretch>
              <a:fillRect/>
            </a:stretch>
          </p:blipFill>
          <p:spPr>
            <a:xfrm>
              <a:off x="2921290" y="96420"/>
              <a:ext cx="2548125" cy="329493"/>
            </a:xfrm>
            <a:prstGeom prst="rect">
              <a:avLst/>
            </a:prstGeom>
            <a:effectLst/>
          </p:spPr>
        </p:pic>
        <p:pic>
          <p:nvPicPr>
            <p:cNvPr id="122" name="線 図形" descr="線 図形"/>
            <p:cNvPicPr>
              <a:picLocks/>
            </p:cNvPicPr>
            <p:nvPr/>
          </p:nvPicPr>
          <p:blipFill>
            <a:blip r:embed="rId19"/>
            <a:stretch>
              <a:fillRect/>
            </a:stretch>
          </p:blipFill>
          <p:spPr>
            <a:xfrm>
              <a:off x="3408172" y="1689304"/>
              <a:ext cx="2019167" cy="662112"/>
            </a:xfrm>
            <a:prstGeom prst="rect">
              <a:avLst/>
            </a:prstGeom>
            <a:effectLst/>
          </p:spPr>
        </p:pic>
        <p:pic>
          <p:nvPicPr>
            <p:cNvPr id="124" name="線 線" descr="線 線"/>
            <p:cNvPicPr>
              <a:picLocks/>
            </p:cNvPicPr>
            <p:nvPr/>
          </p:nvPicPr>
          <p:blipFill>
            <a:blip r:embed="rId20"/>
            <a:stretch>
              <a:fillRect/>
            </a:stretch>
          </p:blipFill>
          <p:spPr>
            <a:xfrm>
              <a:off x="-107950" y="-107950"/>
              <a:ext cx="431800" cy="215900"/>
            </a:xfrm>
            <a:prstGeom prst="rect">
              <a:avLst/>
            </a:prstGeom>
            <a:effectLst/>
          </p:spPr>
        </p:pic>
      </p:grpSp>
      <p:pic>
        <p:nvPicPr>
          <p:cNvPr id="127" name="描画" descr="描画"/>
          <p:cNvPicPr>
            <a:picLocks/>
          </p:cNvPicPr>
          <p:nvPr/>
        </p:nvPicPr>
        <p:blipFill>
          <a:blip r:embed="rId20"/>
          <a:stretch>
            <a:fillRect/>
          </a:stretch>
        </p:blipFill>
        <p:spPr>
          <a:xfrm>
            <a:off x="1130538" y="-955485"/>
            <a:ext cx="431801" cy="215901"/>
          </a:xfrm>
          <a:prstGeom prst="rect">
            <a:avLst/>
          </a:prstGeom>
        </p:spPr>
      </p:pic>
    </p:spTree>
  </p:cSld>
  <p:clrMapOvr>
    <a:masterClrMapping/>
  </p:clrMapOvr>
  <p:transition spd="med"/>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テーマ">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テーマ">
      <a:majorFont>
        <a:latin typeface="游ゴシック"/>
        <a:ea typeface="游ゴシック"/>
        <a:cs typeface="游ゴシック"/>
      </a:majorFont>
      <a:minorFont>
        <a:latin typeface="Helvetica"/>
        <a:ea typeface="Helvetica"/>
        <a:cs typeface="Helvetica"/>
      </a:minorFont>
    </a:fontScheme>
    <a:fmtScheme name="Office テーマ">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游ゴシック"/>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游ゴシック"/>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694</TotalTime>
  <Words>1033</Words>
  <Application>Microsoft Office PowerPoint</Application>
  <PresentationFormat>ワイド画面</PresentationFormat>
  <Paragraphs>108</Paragraphs>
  <Slides>9</Slides>
  <Notes>4</Notes>
  <HiddenSlides>0</HiddenSlides>
  <MMClips>0</MMClips>
  <ScaleCrop>false</ScaleCrop>
  <HeadingPairs>
    <vt:vector size="6" baseType="variant">
      <vt:variant>
        <vt:lpstr>使用されているフォント</vt:lpstr>
      </vt:variant>
      <vt:variant>
        <vt:i4>7</vt:i4>
      </vt:variant>
      <vt:variant>
        <vt:lpstr>テーマ</vt:lpstr>
      </vt:variant>
      <vt:variant>
        <vt:i4>2</vt:i4>
      </vt:variant>
      <vt:variant>
        <vt:lpstr>スライド タイトル</vt:lpstr>
      </vt:variant>
      <vt:variant>
        <vt:i4>9</vt:i4>
      </vt:variant>
    </vt:vector>
  </HeadingPairs>
  <TitlesOfParts>
    <vt:vector size="18" baseType="lpstr">
      <vt:lpstr>Meiryo UI</vt:lpstr>
      <vt:lpstr>ＭＳ ゴシック</vt:lpstr>
      <vt:lpstr>游ゴシック</vt:lpstr>
      <vt:lpstr>游ゴシック Light</vt:lpstr>
      <vt:lpstr>Arial</vt:lpstr>
      <vt:lpstr>Helvetica</vt:lpstr>
      <vt:lpstr>Segoe UI Historic</vt:lpstr>
      <vt:lpstr>Office テーマ</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中西 陽子</dc:creator>
  <cp:lastModifiedBy>abilities_mikiko</cp:lastModifiedBy>
  <cp:revision>9</cp:revision>
  <dcterms:created xsi:type="dcterms:W3CDTF">2021-10-28T06:23:41Z</dcterms:created>
  <dcterms:modified xsi:type="dcterms:W3CDTF">2021-11-04T08:22:22Z</dcterms:modified>
</cp:coreProperties>
</file>